
<file path=[Content_Types].xml><?xml version="1.0" encoding="utf-8"?>
<Types xmlns="http://schemas.openxmlformats.org/package/2006/content-types">
  <Default Extension="emf" ContentType="image/x-emf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ink/inkAction1.xml" ContentType="application/vnd.ms-office.inkAction+xml"/>
  <Override PartName="/ppt/tags/tag5.xml" ContentType="application/vnd.openxmlformats-officedocument.presentationml.tags+xml"/>
  <Override PartName="/ppt/ink/inkAction2.xml" ContentType="application/vnd.ms-office.inkAction+xml"/>
  <Override PartName="/ppt/tags/tag6.xml" ContentType="application/vnd.openxmlformats-officedocument.presentationml.tags+xml"/>
  <Override PartName="/ppt/ink/inkAction3.xml" ContentType="application/vnd.ms-office.inkAction+xml"/>
  <Override PartName="/ppt/tags/tag7.xml" ContentType="application/vnd.openxmlformats-officedocument.presentationml.tags+xml"/>
  <Override PartName="/ppt/ink/inkAction4.xml" ContentType="application/vnd.ms-office.inkAction+xml"/>
  <Override PartName="/ppt/tags/tag8.xml" ContentType="application/vnd.openxmlformats-officedocument.presentationml.tags+xml"/>
  <Override PartName="/ppt/ink/inkAction5.xml" ContentType="application/vnd.ms-office.inkAction+xml"/>
  <Override PartName="/ppt/tags/tag9.xml" ContentType="application/vnd.openxmlformats-officedocument.presentationml.tags+xml"/>
  <Override PartName="/ppt/ink/inkAction6.xml" ContentType="application/vnd.ms-office.inkAction+xml"/>
  <Override PartName="/ppt/tags/tag10.xml" ContentType="application/vnd.openxmlformats-officedocument.presentationml.tags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tags/tag11.xml" ContentType="application/vnd.openxmlformats-officedocument.presentationml.tags+xml"/>
  <Override PartName="/ppt/ink/ink1.xml" ContentType="application/inkml+xml"/>
  <Override PartName="/ppt/ink/inkAction10.xml" ContentType="application/vnd.ms-office.inkAction+xml"/>
  <Override PartName="/ppt/tags/tag12.xml" ContentType="application/vnd.openxmlformats-officedocument.presentationml.tags+xml"/>
  <Override PartName="/ppt/ink/inkAction11.xml" ContentType="application/vnd.ms-office.inkAction+xml"/>
  <Override PartName="/ppt/tags/tag13.xml" ContentType="application/vnd.openxmlformats-officedocument.presentationml.tags+xml"/>
  <Override PartName="/ppt/ink/inkAction12.xml" ContentType="application/vnd.ms-office.inkAction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1"/>
  </p:notesMasterIdLst>
  <p:sldIdLst>
    <p:sldId id="256" r:id="rId5"/>
    <p:sldId id="278" r:id="rId6"/>
    <p:sldId id="279" r:id="rId7"/>
    <p:sldId id="280" r:id="rId8"/>
    <p:sldId id="281" r:id="rId9"/>
    <p:sldId id="259" r:id="rId10"/>
    <p:sldId id="260" r:id="rId11"/>
    <p:sldId id="270" r:id="rId12"/>
    <p:sldId id="263" r:id="rId13"/>
    <p:sldId id="272" r:id="rId14"/>
    <p:sldId id="275" r:id="rId15"/>
    <p:sldId id="276" r:id="rId16"/>
    <p:sldId id="282" r:id="rId17"/>
    <p:sldId id="273" r:id="rId18"/>
    <p:sldId id="277" r:id="rId19"/>
    <p:sldId id="28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1FA956-4187-46D5-8023-EE62FAB75B81}" v="1" dt="2021-12-19T23:52:33.0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nd K S-AM.EN.U4CSE19106" userId="S::anandks@am.students.amrita.edu::43b19c24-0ce5-4433-91a2-2d7b888ca7c6" providerId="AD" clId="Web-{151FA956-4187-46D5-8023-EE62FAB75B81}"/>
    <pc:docChg chg="modSld">
      <pc:chgData name="Anand K S-AM.EN.U4CSE19106" userId="S::anandks@am.students.amrita.edu::43b19c24-0ce5-4433-91a2-2d7b888ca7c6" providerId="AD" clId="Web-{151FA956-4187-46D5-8023-EE62FAB75B81}" dt="2021-12-19T23:52:33.059" v="0" actId="1076"/>
      <pc:docMkLst>
        <pc:docMk/>
      </pc:docMkLst>
      <pc:sldChg chg="modSp">
        <pc:chgData name="Anand K S-AM.EN.U4CSE19106" userId="S::anandks@am.students.amrita.edu::43b19c24-0ce5-4433-91a2-2d7b888ca7c6" providerId="AD" clId="Web-{151FA956-4187-46D5-8023-EE62FAB75B81}" dt="2021-12-19T23:52:33.059" v="0" actId="1076"/>
        <pc:sldMkLst>
          <pc:docMk/>
          <pc:sldMk cId="707511422" sldId="278"/>
        </pc:sldMkLst>
        <pc:picChg chg="mod">
          <ac:chgData name="Anand K S-AM.EN.U4CSE19106" userId="S::anandks@am.students.amrita.edu::43b19c24-0ce5-4433-91a2-2d7b888ca7c6" providerId="AD" clId="Web-{151FA956-4187-46D5-8023-EE62FAB75B81}" dt="2021-12-19T23:52:33.059" v="0" actId="1076"/>
          <ac:picMkLst>
            <pc:docMk/>
            <pc:sldMk cId="707511422" sldId="278"/>
            <ac:picMk id="9" creationId="{04F92487-68C7-4013-BC72-E03B3F2F7B86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4T14:27:07.656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21071 4589 0</inkml:trace>
</inkml:ink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3T15:17:53.96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act:action type="add" startTime="19092">
    <iact:property name="dataType"/>
    <iact:actionData xml:id="d0">
      <inkml:trace xmlns:inkml="http://www.w3.org/2003/InkML" xml:id="stk0" contextRef="#ctx0" brushRef="#br0">26043 3372 0,'0'0'1,"0"-34"18,35 34 72,-35-35-82,35 35-2,-1-35 3,-34 0-4,35-34 4,0-1-3,-35 36 2,35-36-2,-70 35 2,0-34 7,-34 34-9,-36 0 1,-34 35-1,0 0 2,35 0-2,-1 70 2,36-36-2,34 36 2,35 0-1,0-36 8,35 36-10,0-1 3,34-34-1,1-35-1,-1 0 2,36-35 0,-36 1-3,35-1 4,-34-35-2,0 36 7,-1-36-5,-34 35-3,0 35 2,-35 35 22,0 0-24,34 69 1,-68 35 0,34 0 0,0-35 0,104 35 8,-174 1-7</inkml:trace>
    </iact:actionData>
  </iact:action>
  <iact:action type="add" startTime="20756">
    <iact:property name="dataType"/>
    <iact:actionData xml:id="d1">
      <inkml:trace xmlns:inkml="http://www.w3.org/2003/InkML" xml:id="stk1" contextRef="#ctx0" brushRef="#br0">26252 4346 0,'0'0'3,"34"0"29,1-35-20,0 35-1,0-35 11,-35 0-13,35 1-1,-35-1 0,0-35-1,-35 36-1,0-36 5,0 35-6,-34 35 5,-70-34 0,-1 34-4,1 34 2,35 36-1,35-1 1,-1 36 8,70-36-7,0 1-2,70-1 1,-1-34 0,1 0 1,34 0-1,0-35-1,1 0 1,-1-35 1,-35-35-2,-34 35 2,35-34-1,-70 34 1,35 0-2,-35 70 32,0 35-31,-35-1 0,35 1 0,-35 34 0,35 35 0,-35 0 1,70 0-2,-70-34 2</inkml:trace>
    </iact:actionData>
  </iact:action>
  <iact:action type="add" startTime="24100">
    <iact:property name="dataType"/>
    <iact:actionData xml:id="d2">
      <inkml:trace xmlns:inkml="http://www.w3.org/2003/InkML" xml:id="stk2" contextRef="#ctx0" brushRef="#br0">24896 5528 0,'0'0'2,"-70"0"13,35 0-8,-34 34 1,34-34-2,0 0 3,0 0-1,70 0 8,35 35-7,69-35-2,69 0 2,140 0 6,35-35-7,-36 35 0,105 0 0,-69 0 1,-35 0-2,-36 0 10,-103-34-8,-35 34-3,-35-35 4,-69 35-4,-36 0 4,1 0-4,-35-35 2,35 35 0,-139 0-1</inkml:trace>
    </iact:actionData>
  </iact:action>
  <iact:action type="add" startTime="24747">
    <iact:property name="dataType"/>
    <iact:actionData xml:id="d3">
      <inkml:trace xmlns:inkml="http://www.w3.org/2003/InkML" xml:id="stk3" contextRef="#ctx0" brushRef="#br0">26669 6536 0,'-35'-35'34,"70"35"-2,-35-35-24,35 35-1,-35-35 1,34 1 0,1-1 0,-35-35 0,0 36 0,0-36 1,0 35 8,-35 1-11,-34-1 3,34 0-2,-34 0 2,-1 35-2,-34 0 1,-1 0 0,36 35 0,34-35 0,-34 35 0,69 0 8,0-1-8,34 36 0,1-35 0,35 34 0,-1 1 0,1 34 0,-1-34 0,1-1-1,-1 35 10,-34-34-8,0-1-4,0 1 6,-70-35-5,35-1 1,-35 1 3,0 0 0,1-35-4,-36 0 2,35 0 8,-34-35-8,34 35 0,35-35 0,0-69 0,35 0 0,34-35 0,1-35 0,34 70 8,0-1-8,-34 36 0</inkml:trace>
    </iact:actionData>
  </iact:action>
  <iact:action type="add" startTime="26325">
    <iact:property name="dataType"/>
    <iact:actionData xml:id="d4">
      <inkml:trace xmlns:inkml="http://www.w3.org/2003/InkML" xml:id="stk4" contextRef="#ctx0" brushRef="#br0">24096 2364 0,'0'0'3,"-35"0"0,35-35 9,0 70 18,0 0-23,0 35 0,0-1 1,0 1 1,0-1-3,-35 1 3,35-1 7,105 1-8,-140-36 0</inkml:trace>
    </iact:actionData>
  </iact:action>
  <iact:action type="add" startTime="26686">
    <iact:property name="dataType"/>
    <iact:actionData xml:id="d5">
      <inkml:trace xmlns:inkml="http://www.w3.org/2003/InkML" xml:id="stk5" contextRef="#ctx0" brushRef="#br0">23783 1947 0,'0'0'3,"-70"0"3,1-35-2,-1 35 6,1 0 7,-1 0-12,1 35 4,34 0-2,-35 0 1,-34 34 1,35 1-1,-36-1 0,36 35 0,-1 36 0,35-1 8,35 0-9,0-35 1,35 0 0,35 1 0,-1-1 0,70 35 1,-34-35-3,68-34 11,1-1-10,35-34 2,-35-35 1,-35 0-4,-35-35 4,35 0-4,-34-34 2,-1-1 0,-35-34 8,-34 0-9,35 0 2,-70-36-2,35 1 2,-35 0 0,-35 35-2,0 0 1,0-1 1,-34 1-1,-36 35 7,1-36-6,-35 71-1,-35-36 1,0 35-2,35 35 2,-35-34-2,35 68 8,35 1-5,-35 35-3,35-1 0,34 1 1</inkml:trace>
    </iact:actionData>
  </iact:action>
  <iact:action type="add" startTime="29596">
    <iact:property name="dataType"/>
    <iact:actionData xml:id="d6">
      <inkml:trace xmlns:inkml="http://www.w3.org/2003/InkML" xml:id="stk6" contextRef="#ctx0" brushRef="#br0">25765 1739 0,'0'0'2,"0"-35"14,0 0-2,0 70 26,0 0-31,35-1-3,-35 36 4,0-35-3,0-1 1,0 1 0,0 35-1,0-36 11</inkml:trace>
    </iact:actionData>
  </iact:action>
  <iact:action type="add" startTime="30109">
    <iact:property name="dataType"/>
    <iact:actionData xml:id="d7">
      <inkml:trace xmlns:inkml="http://www.w3.org/2003/InkML" xml:id="stk7" contextRef="#ctx0" brushRef="#br0">25973 1287 0,'0'0'2,"-34"-35"13,-1 35 1,0-35 0,0 35-12,-34 0 6,34 0-2,0-35 1,-34 35-2,34 0 0,0 0 1,0 35 0,1-35-1,-1 35 2,0-35-2,0 35 10,1-1-9,-1 1 1,0 0-2,0 0 2,35-1-2,-34 36 0,34-1 2,0-34 1,0 35-4,0-1 4,34 1-4,-34-1 3,0 1-2,35-35 10,-35-1-10,35 36 2,0-35-2,-35-1 1,34 1 0,1 0-1,0 0 2,0-1-2,-1 1 11,1 0-10,35 0 0,-1 0-1,1-1 3,-1-34-4,1 0 3,-1 0-2,1 0 3,0-34-4,-1 34 4,1-35-3,-1 0 1,1 0 9,-1 0-10,-34 1 1,0-1 0,34 0 0,-34-34 7,0-36-6,-35 36-2,0-35 1,0-1 0,0-34 0,-35 70 1,35-36-1,-35 36 0,-34 34 8,-35-34-7,-1 34-2,-34 35 2,0-35-3,0 70 4,0-35-4,35 35 2,-1-1-1,36 1 10,34 35-10</inkml:trace>
    </iact:actionData>
  </iact:action>
  <iact:action type="add" startTime="32988">
    <iact:property name="dataType"/>
    <iact:actionData xml:id="d8">
      <inkml:trace xmlns:inkml="http://www.w3.org/2003/InkML" xml:id="stk8" contextRef="#ctx0" brushRef="#br0">22983 3720 0,'0'0'2,"35"0"13,0 0-8,34 35 0,1-35 1,69 0 1,0 0-2,35 0 1,0 0 0,0-35 9</inkml:trace>
    </iact:actionData>
  </iact:action>
  <iact:action type="add" startTime="33379">
    <iact:property name="dataType"/>
    <iact:actionData xml:id="d9">
      <inkml:trace xmlns:inkml="http://www.w3.org/2003/InkML" xml:id="stk9" contextRef="#ctx0" brushRef="#br0">23018 3929 0,'0'34'34,"70"-34"-26,-1 0 0,35 35 0,70-35 8,0 0-8,35 0 0,-35-35 0,-1 35-1,-68-34 3,-36 34-4,1 0 3</inkml:trace>
    </iact:actionData>
  </iact:action>
  <iact:action type="add" startTime="38604">
    <iact:property name="dataType"/>
    <iact:actionData xml:id="d10">
      <inkml:trace xmlns:inkml="http://www.w3.org/2003/InkML" xml:id="stk10" contextRef="#ctx0" brushRef="#br0">21975 7544 0,'0'0'2,"0"-35"16,35 35-13,-35-35 0,34 1 4,1-1-2,-35 0 2,0 0-1,35-34 0,-35 34 0,0 0 0,-35-34 0,0 34 0,-34 0 0,-1 35 1,-69-35-1,35 70 7,0-35-5,-1 70-3,36-1 2,69-34-3,0 35 4,0-1-4,69 1 3,-34-36-2,69-34 1,1 0 0,-1 0 1,0-34-1,-34-1-1,-1-35 1,1 36 0,-35-1 8,-35 0 0,34 70 0,-34 34-7,0 36-2,0-1 3,0-35-4,0 36 4,0-1-4,0 0 1</inkml:trace>
    </iact:actionData>
  </iact:action>
  <iact:action type="add" startTime="39315">
    <iact:property name="dataType"/>
    <iact:actionData xml:id="d11">
      <inkml:trace xmlns:inkml="http://www.w3.org/2003/InkML" xml:id="stk11" contextRef="#ctx0" brushRef="#br0">21871 8865 0,'0'0'0,"0"-35"10,34 35 6,1 0-9,-35-35-1,35 1 3,0-1 1,-1 0-4,1 0 4,-35-34 5,0 34-8,0 0 2,0-34-2,-35 34 1,-34 35 1,34-35-1,-69 35-1,-1 35 1,36 0 0,-35-1 1,69 36 7,0 0-8,35-1 0,35 1 0,0-36 0,34 1 1,35 0-2,-34-35 2,34-35-2,-34 0-1,-1 1 3,1-1 1,-35-35-5,-1 36 5,1 34 5,0-35-7,0 35 9,-35 35-9,0-1-1,0 36 2,0 34-1,0 35 0,0-35 8,-35 36-9,0-1 2</inkml:trace>
    </iact:actionData>
  </iact:action>
  <iact:action type="add" startTime="40011">
    <iact:property name="dataType"/>
    <iact:actionData xml:id="d12">
      <inkml:trace xmlns:inkml="http://www.w3.org/2003/InkML" xml:id="stk12" contextRef="#ctx0" brushRef="#br0">21975 10047 0,'0'0'1,"0"-35"6,35 0 10,34 1-11,-34-1 4,0 0 6,-1-35-10,-34 1 4,35-1-2,-70 36-1,1-1 1,-1 0 0,-35 0 1,-34 70-1,0-35 1,-1 70-2,1-1 2,35 1-2,34-1-1,35 1 3,0-1 1,35 1 5,34-35-8,-34-35 2,69 0-1,-34 0 0,-1-35-1,36 0 1,-36-34 1,-34 34-1,0 0 0,-1 35 0,1 0-1,0 70 9,-35-36-8,35 71 8,-35-36-7,35 35-1,-35 1 0,0-1-1,0 0 3,-35 35 7</inkml:trace>
    </iact:actionData>
  </iact:action>
  <iact:action type="add" startTime="40899">
    <iact:property name="dataType"/>
    <iact:actionData xml:id="d13">
      <inkml:trace xmlns:inkml="http://www.w3.org/2003/InkML" xml:id="stk13" contextRef="#ctx0" brushRef="#br0">22705 7579 0,'0'0'4,"35"0"11,0 0-7,34-35-2,35 35 2,36 0 9,-1-35-12,0 35 6</inkml:trace>
    </iact:actionData>
  </iact:action>
  <iact:action type="add" startTime="41084">
    <iact:property name="dataType"/>
    <iact:actionData xml:id="d14">
      <inkml:trace xmlns:inkml="http://www.w3.org/2003/InkML" xml:id="stk14" contextRef="#ctx0" brushRef="#br0">23088 7266 0,'0'0'2,"0"35"12,-35 34-7,35 1 2,0 34 0,35 0-2,-1 0 9,-34 36-10,35 68 4</inkml:trace>
    </iact:actionData>
  </iact:action>
  <iact:action type="add" startTime="41991">
    <iact:property name="dataType"/>
    <iact:actionData xml:id="d15">
      <inkml:trace xmlns:inkml="http://www.w3.org/2003/InkML" xml:id="stk15" contextRef="#ctx0" brushRef="#br0">20758 10812 0,'-35'0'4,"70"0"-4,-174 0 8,69 34 1,35-34-1,1 0-1,68 0 9,36 0-8,69 0 1,70 0 6,173 0-7,1 0 0,34 0 0,0-34 0,-69 34 8,0-35-8,-70 35 1,-70-35-2,-69 0 2,-34 35-2,-70-34 3,-70-36 3</inkml:trace>
    </iact:actionData>
  </iact:action>
  <iact:action type="add" startTime="42590">
    <iact:property name="dataType"/>
    <iact:actionData xml:id="d16">
      <inkml:trace xmlns:inkml="http://www.w3.org/2003/InkML" xml:id="stk16" contextRef="#ctx0" brushRef="#br0">21766 11368 0,'0'0'3,"35"-35"17,35 35-4,34 0-8,0-35 0,-34 35 0,34 0 8,-34 0-9,-36 0 2,1 35-1,0 35 0,-35 34 0,-35 0-1,0 0 0,1 1 10,-1-1-11,0-34 4,-35 34-4,36-35 4,-36 1-4</inkml:trace>
    </iact:actionData>
  </iact:action>
  <iact:action type="add" startTime="42885">
    <iact:property name="dataType"/>
    <iact:actionData xml:id="d17">
      <inkml:trace xmlns:inkml="http://www.w3.org/2003/InkML" xml:id="stk17" contextRef="#ctx0" brushRef="#br0">21905 11889 0,'0'0'2,"0"-35"2,35 35 5,35-34 0,34 34-1,35-35 6,35-35-4,0 36-4,-35-36 4</inkml:trace>
    </iact:actionData>
  </iact:action>
  <iact:action type="add" startTime="43700">
    <iact:property name="dataType"/>
    <iact:actionData xml:id="d18">
      <inkml:trace xmlns:inkml="http://www.w3.org/2003/InkML" xml:id="stk18" contextRef="#ctx0" brushRef="#br0">19750 6953 0,'0'0'3,"34"-35"36,1 35-32,35 0 1,34 0-1,-35 0 2,1 0 8,-35 0-11,0 35 4,-35 0-4,-35-1 2,0 36 0,-35 0 0,36 34-1,-36-35 2,35 1-2,35-35 10,35-1-2,0-34-6,0 0-2,69 0 2,0-34-1,1-1 0,-1 0 1,0 0-2</inkml:trace>
    </iact:actionData>
  </iact:action>
  <iact:action type="add" startTime="44158">
    <iact:property name="dataType"/>
    <iact:actionData xml:id="d19">
      <inkml:trace xmlns:inkml="http://www.w3.org/2003/InkML" xml:id="stk19" contextRef="#ctx0" brushRef="#br0">20375 6327 0,'0'0'3,"-34"-35"0,-71 35 13,36 0-6,-36 35-4,1-35 4,-35 70-3,0 34 1,0 0 0,0 35-1,35 0 2,-1 0-2,70 35 9,1 0-7,34-35-2,34 0 0,1 0 2,70-34-1,34 34 1,0-70-1,35 1 0,-1-1 0,36-69 8,-35-35-8,34 1 0,-34-71-3,-35 36 6,-34-35-4,-1-1 3,0 1-4,-34-35 9,-70-35-7,35 0 1,-70 35 6,0 0-7,0 0 1,-69 70-2,-35-36 2,-35 71-2,-69-1 2,69 35-2,-35 35 1,35 34 0,1 1 1,-1-1 7,139 35-8,-104 1-2</inkml:trace>
    </iact:actionData>
  </iact:action>
  <iact:action type="add" startTime="52308">
    <iact:property name="dataType"/>
    <iact:actionData xml:id="d20">
      <inkml:trace xmlns:inkml="http://www.w3.org/2003/InkML" xml:id="stk20" contextRef="#ctx0" brushRef="#br0">16724 7892 0,'0'0'2,"-34"0"14,34-35-9,34 0 48,1 35-41,0 0-4,35 0-4,34-35 4,-69 35 6,34 0-6,-34 0-4,0 35 4,0 0-4,-35 34 2,0 1 0,-70 34 0,0 0 0,1 1 0,-1-1-1,-34-35 2,69 1 6,0-35-7,35 0 0,35-35 8,0 0-7,69 0-2,105-70 10,34 0-8,-69 1-2</inkml:trace>
    </iact:actionData>
  </iact:action>
  <iact:action type="add" startTime="53555">
    <iact:property name="dataType"/>
    <iact:actionData xml:id="d21">
      <inkml:trace xmlns:inkml="http://www.w3.org/2003/InkML" xml:id="stk21" contextRef="#ctx0" brushRef="#br0">17107 9073 0,'0'0'4,"-35"-34"9,35 68 19,0 1-25,0 0 2,0 35-2,35-1 0,-35 35 2,0-34 7,104 34-7,-173-34-1</inkml:trace>
    </iact:actionData>
  </iact:action>
  <iact:action type="add" startTime="53994">
    <iact:property name="dataType"/>
    <iact:actionData xml:id="d22">
      <inkml:trace xmlns:inkml="http://www.w3.org/2003/InkML" xml:id="stk22" contextRef="#ctx0" brushRef="#br0">15994 10116 0,'0'0'1,"70"0"38,-35-69-30</inkml:trace>
    </iact:actionData>
  </iact:action>
  <iact:action type="add" startTime="54485">
    <iact:property name="dataType"/>
    <iact:actionData xml:id="d23">
      <inkml:trace xmlns:inkml="http://www.w3.org/2003/InkML" xml:id="stk23" contextRef="#ctx0" brushRef="#br0">17594 10255 0,'0'0'2,"35"-34"30,-35-1-10,34 0-13,-68 0-3,-1 1 2,0-1-1,-35 35 2,1 0-1,-35 0-1,-1 0 2,1 35-1,34 34 1,1-34 7,34 0-9,35-1 2,35 36-3,0-35 3,34-1-1,36-34 0,34 0 0,-35-34 0,0-1-1,-34 0 1,-1 0 0,-69 1 8,0-1-8,-34 70 32,34 34-32,-35 1 1,35 34 5,-35 0-4,35 35-1,35 0-2,-105 0 2</inkml:trace>
    </iact:actionData>
  </iact:action>
  <iact:action type="add" startTime="55335">
    <iact:property name="dataType"/>
    <iact:actionData xml:id="d24">
      <inkml:trace xmlns:inkml="http://www.w3.org/2003/InkML" xml:id="stk24" contextRef="#ctx0" brushRef="#br0">16099 11403 0,'-35'0'4,"70"0"-4,-140 0 9,71 34-1,-36-34-1,35 0 9,70 35 0,35-35-7,34 0-2,104 0 3,36 0 6,104 0-10,-1 0 4,-34 0-4,35-35 2,-35 35 9,-70-34-9,-34 34-1,-70 0 1,-35-35 0,-34 35 0,-35 0 0,-70-35 0</inkml:trace>
    </iact:actionData>
  </iact:action>
  <iact:action type="add" startTime="58508">
    <iact:property name="dataType"/>
    <iact:actionData xml:id="d25">
      <inkml:trace xmlns:inkml="http://www.w3.org/2003/InkML" xml:id="stk25" contextRef="#ctx0" brushRef="#br0">17142 12028 0,'0'0'2,"0"-34"8,-35 34-5,105 0 34,-36 0-31,71 0-1,-1 0 1,-35 0 1,1 34 7,-70 1-7,0 0-2,-70 69 2,1 0-2,-35 1 3,34-1-4,1-34 4,69-36-4,0 1 2,0 0-1,34-35 2,71 35 7,-1-35-8,35-35-1,70 0 1,-36-104 1</inkml:trace>
    </iact:actionData>
  </iact:action>
  <iact:action type="add" startTime="59300">
    <iact:property name="dataType"/>
    <iact:actionData xml:id="d26">
      <inkml:trace xmlns:inkml="http://www.w3.org/2003/InkML" xml:id="stk26" contextRef="#ctx0" brushRef="#br0">15716 8622 0,'0'0'1,"-35"-35"15,35 70 15,0-1-23,-34-34-1,34 70 4,0-35 3,34 34-5,-34 1-1,0 34-1,0-35 2,0 1-4</inkml:trace>
    </iact:actionData>
  </iact:action>
  <iact:action type="add" startTime="59589">
    <iact:property name="dataType"/>
    <iact:actionData xml:id="d27">
      <inkml:trace xmlns:inkml="http://www.w3.org/2003/InkML" xml:id="stk27" contextRef="#ctx0" brushRef="#br0">15229 8413 0,'0'0'4,"-34"35"0,-71-35 4,36 34-1,-36 36 1,36 0 0,-1 69 7,70 69-5,35-69-4,35 35 1,69-35 3,35-35-1,-1-34 5,1-1-5,0-34-3,0-35 3,0-35-2,-35 1 2,-35-71 0,1 1 6,-71-35-6,-34-35-2,-34 35 1,-36 0 0,0 0 1,-69 70-1,-34-36 7,68 70-6,-69 1-1,35-1 1,-69 70-3,34-1 1,35 36 3,34 0-1</inkml:trace>
    </iact:actionData>
  </iact:action>
  <iact:action type="add" startTime="61363">
    <iact:property name="dataType"/>
    <iact:actionData xml:id="d28">
      <inkml:trace xmlns:inkml="http://www.w3.org/2003/InkML" xml:id="stk28" contextRef="#ctx0" brushRef="#br0">12795 7926 0,'0'0'2,"0"-34"7,-34 34-4,34 34 44,0 1-40,0 35-2,0 34 2,0-35-2,0 36 3,104-1-4,-139 0 3</inkml:trace>
    </iact:actionData>
  </iact:action>
  <iact:action type="add" startTime="62059">
    <iact:property name="dataType"/>
    <iact:actionData xml:id="d29">
      <inkml:trace xmlns:inkml="http://www.w3.org/2003/InkML" xml:id="stk29" contextRef="#ctx0" brushRef="#br0">13282 8204 0,'0'0'2,"0"-34"13,70-1 12,-1 35-22,36-35 6,34 35 2</inkml:trace>
    </iact:actionData>
  </iact:action>
  <iact:action type="add" startTime="62236">
    <iact:property name="dataType"/>
    <iact:actionData xml:id="d30">
      <inkml:trace xmlns:inkml="http://www.w3.org/2003/InkML" xml:id="stk30" contextRef="#ctx0" brushRef="#br0">13491 7857 0,'0'0'2,"0"35"28,0 34-24,0 1 6,0 34-6,35 35 4,-1-35-5,-34 35 10</inkml:trace>
    </iact:actionData>
  </iact:action>
  <iact:action type="add" startTime="62827">
    <iact:property name="dataType"/>
    <iact:actionData xml:id="d31">
      <inkml:trace xmlns:inkml="http://www.w3.org/2003/InkML" xml:id="stk31" contextRef="#ctx0" brushRef="#br0">12622 9143 0,'0'0'5,"-35"-35"16,35 0 2,35 35-7,-1-34 1,1 34-10,35 0 1,-1-35 1,-34 35-2,0 0 1,-1 35 2,1-1-4,-70 1 2,1 70-1,-36-36 1,1 1 1,34-1-2,-35-34 9,70 0-8,-34-1 1,34 1-2,34-35 3,-34 35-4,70-35 4,-1 0-4,70-35 4,1 0-4,33 1 1</inkml:trace>
    </iact:actionData>
  </iact:action>
  <iact:action type="add" startTime="63635">
    <iact:property name="dataType"/>
    <iact:actionData xml:id="d32">
      <inkml:trace xmlns:inkml="http://www.w3.org/2003/InkML" xml:id="stk32" contextRef="#ctx0" brushRef="#br0">12865 10012 0,'0'0'2,"0"-35"13,35 35 2,34-34-10,1 34-1,34-35 4,-34 35-1,-1 0-2,-34 0 1,0 35 0,-35-1 0,-35 1 8,35 0-8,0 0-2,0 34 3,35-34-2,34 34 3,-34-34-4,-35 35 4,0-1-2,0-34 0,-70-35 0,1 35 0,-1-35 8,1 0-9,-35 35 2,34-35-2,0 0 0,1 34 2</inkml:trace>
    </iact:actionData>
  </iact:action>
  <iact:action type="add" startTime="64027">
    <iact:property name="dataType"/>
    <iact:actionData xml:id="d33">
      <inkml:trace xmlns:inkml="http://www.w3.org/2003/InkML" xml:id="stk33" contextRef="#ctx0" brushRef="#br0">12343 11020 0,'0'0'0,"70"0"50,104-35-45,0 1 6,104-1-1,0 0 5,0 0-7,-34 1 2,-71-1-5,-34 0 2,-69 35 1,-35-35-2</inkml:trace>
    </iact:actionData>
  </iact:action>
  <iact:action type="add" startTime="64324">
    <iact:property name="dataType"/>
    <iact:actionData xml:id="d34">
      <inkml:trace xmlns:inkml="http://www.w3.org/2003/InkML" xml:id="stk34" contextRef="#ctx0" brushRef="#br0">13456 11090 0,'0'0'1,"-35"0"5,0 34 2,-34-34 1,34 35-1,35 0-1,0 35 1,35-1-1,0 35 2,34-34-1,36 34 1,-36-69 7,35 0-8,-69-35 0,0 0 0,0-35 0,-70 0-1,0 35 3,0-35-3,1 1 9,-1 34-8,-35 0-1,1 34 2,34 1-2,-35 0 2</inkml:trace>
    </iact:actionData>
  </iact:action>
  <iact:action type="add" startTime="64677">
    <iact:property name="dataType"/>
    <iact:actionData xml:id="d35">
      <inkml:trace xmlns:inkml="http://www.w3.org/2003/InkML" xml:id="stk35" contextRef="#ctx0" brushRef="#br0">13213 12376 0,'0'0'3,"0"-35"2,34 35 1,71-35 2,-1 1 0,70-1 8,0-35-8,69 36 1,-139-36-1</inkml:trace>
    </iact:actionData>
  </iact:action>
  <iact:action type="add" startTime="64842">
    <iact:property name="dataType"/>
    <iact:actionData xml:id="d36">
      <inkml:trace xmlns:inkml="http://www.w3.org/2003/InkML" xml:id="stk36" contextRef="#ctx0" brushRef="#br0">13352 12480 0,'0'0'1,"34"0"15,1 0-9,35 0 2,69-35 8,35 1-8,0-36-2,34 1 1</inkml:trace>
    </iact:actionData>
  </iact:action>
  <iact:action type="add" startTime="91323">
    <iact:property name="dataType"/>
    <iact:actionData xml:id="d37">
      <inkml:trace xmlns:inkml="http://www.w3.org/2003/InkML" xml:id="stk37" contextRef="#ctx0" brushRef="#br0">8588 9491 0,'0'0'3,"-35"0"29,35 34-25,0 1 0,0 0 9,0 0-7,0-1-2,0 1 2,35-35 38,35 0-40,-1 0 2,36 0-1,-36 35 0,1 0 0,-1-1 0,-34 1 8,0 0-8,-35 0-2,0 0 4,-35-1 6,0-34-8,-69 0 1,0 35-2,-1-35 3,-34 35-4,70-70 0</inkml:trace>
    </iact:actionData>
  </iact:action>
  <iact:action type="add" startTime="91715">
    <iact:property name="dataType"/>
    <iact:actionData xml:id="d38">
      <inkml:trace xmlns:inkml="http://www.w3.org/2003/InkML" xml:id="stk38" contextRef="#ctx0" brushRef="#br0">8623 9386 0,'0'0'2,"35"-34"4,-1 34 11,36-35-9,34 0-1,70 0 3,-35 1-3,139 34 1,-104-35 0</inkml:trace>
    </iact:actionData>
  </iact:action>
  <iact:action type="add" startTime="92075">
    <iact:property name="dataType"/>
    <iact:actionData xml:id="d39">
      <inkml:trace xmlns:inkml="http://www.w3.org/2003/InkML" xml:id="stk39" contextRef="#ctx0" brushRef="#br0">9666 10012 0,'0'0'2,"35"-35"3,0 35 6,34-34-4,35 34 0,36-35 1,-1 0 0,34 35 9</inkml:trace>
    </iact:actionData>
  </iact:action>
  <iact:action type="add" startTime="92236">
    <iact:property name="dataType"/>
    <iact:actionData xml:id="d40">
      <inkml:trace xmlns:inkml="http://www.w3.org/2003/InkML" xml:id="stk40" contextRef="#ctx0" brushRef="#br0">10222 9491 0,'0'0'1,"-34"0"14,34 34-6,-35-34-2,35 70 1,0-1 0,-35 1 0,70 69 0,-35-35 0,0 1 8</inkml:trace>
    </iact:actionData>
  </iact:action>
  <iact:action type="add" startTime="92659">
    <iact:property name="dataType"/>
    <iact:actionData xml:id="d41">
      <inkml:trace xmlns:inkml="http://www.w3.org/2003/InkML" xml:id="stk41" contextRef="#ctx0" brushRef="#br0">8832 10707 0,'0'0'4,"-35"0"3,-35 70 7,35-1-7,1 1 2,-1-1-1,70 1-1,34 34 1,1-34 0,-1-1 1,1-69-2,34 0 1,-34-34 1,-36-36-2,1 0 3,-35-34 5,-35 0-8,1 0 3,-36 69-3,-34 0 2,-35 0-2,0 70 1,34 0-1,1-70 2</inkml:trace>
    </iact:actionData>
  </iact:action>
  <iact:action type="add" startTime="93069">
    <iact:property name="dataType"/>
    <iact:actionData xml:id="d42">
      <inkml:trace xmlns:inkml="http://www.w3.org/2003/InkML" xml:id="stk42" contextRef="#ctx0" brushRef="#br0">7684 11820 0,'0'0'2,"70"0"20,34 0-14,35 0 0,104 0 8,70 0-9,0 0 0,35 0 1,34 0 9,-69-35-10,-69 35 2,-70-35-1,-70 35 0,-34-35 0,-70-34 1</inkml:trace>
    </iact:actionData>
  </iact:action>
  <iact:action type="add" startTime="93390">
    <iact:property name="dataType"/>
    <iact:actionData xml:id="d43">
      <inkml:trace xmlns:inkml="http://www.w3.org/2003/InkML" xml:id="stk43" contextRef="#ctx0" brushRef="#br0">9144 12272 0,'0'0'4,"-34"34"7,68 1-5,-34 0 3,70 34 1,-35 36 5,69-36-8,-69 1 2,0-1-2,-35-34 1,0 0 0,-35-35 16,0 0-17,-34 35 2,-1-35-2,-34-35 2</inkml:trace>
    </iact:actionData>
  </iact:action>
  <iact:action type="add" startTime="93644">
    <iact:property name="dataType"/>
    <iact:actionData xml:id="d44">
      <inkml:trace xmlns:inkml="http://www.w3.org/2003/InkML" xml:id="stk44" contextRef="#ctx0" brushRef="#br0">9144 12272 0,'0'0'2,"35"-35"4,0 0 4,0 0-3,139 1 6,-1-36-2,36 35-4,35 1 1</inkml:trace>
    </iact:actionData>
  </iact:action>
  <iact:action type="add" startTime="93946">
    <iact:property name="dataType"/>
    <iact:actionData xml:id="d45">
      <inkml:trace xmlns:inkml="http://www.w3.org/2003/InkML" xml:id="stk45" contextRef="#ctx0" brushRef="#br0">7788 13454 0,'0'0'1,"35"0"39,69 0-30,36 0-4,103 0 4,35 0-3,0 0 2,70 0 6,-35-35-8,-70 35 1,70 0 0,-208 0-1</inkml:trace>
    </iact:actionData>
  </iact:action>
  <iact:action type="add" startTime="94203">
    <iact:property name="dataType"/>
    <iact:actionData xml:id="d46">
      <inkml:trace xmlns:inkml="http://www.w3.org/2003/InkML" xml:id="stk46" contextRef="#ctx0" brushRef="#br0">8240 13836 0,'0'0'2,"35"0"6,70 0-2,34 0 5,69 0-7,36 0 4,69-35 9,-1 35-9,-33-35 0,-71 1-1,-69 34 2,-34-35-2</inkml:trace>
    </iact:actionData>
  </iact:action>
  <iact:action type="add" startTime="99716">
    <iact:property name="dataType"/>
    <iact:actionData xml:id="d47">
      <inkml:trace xmlns:inkml="http://www.w3.org/2003/InkML" xml:id="stk47" contextRef="#ctx0" brushRef="#br0">5181 8065 0,'0'0'2,"-35"0"30,35-34-27,0-1 44,0 0 0,0 70 26,0 34-53,0-34-8,0 0-6,0 0 0,0-1 0,0 1 0,35 0 0,-35 0 1,0-1-2,-35-34 2,35 35-3,-35 0 19</inkml:trace>
    </iact:actionData>
  </iact:action>
  <iact:action type="add" startTime="100405">
    <iact:property name="dataType"/>
    <iact:actionData xml:id="d48">
      <inkml:trace xmlns:inkml="http://www.w3.org/2003/InkML" xml:id="stk48" contextRef="#ctx0" brushRef="#br0">5459 7648 0,'0'0'2,"-35"0"4,0 0 11,35-35-5,-35 35-1,1 0-1,34-34-4,-35 34 3,0 0-3,0 0 2,1 0 9,-1 0-12,0 0 5,0 0-3,1 34 2,-1 1 15,0-35-17,0 0 0,35 35 2,-35-35-1,35 35 1,-34-1-1,-1 1 6,0 0-4,35 0-4,0 0 19,-35-1-16,35 1-1,0 0 0,0 0-1,0-1 1,0 1 0,35 0 0,-35 0 0,0-1 0,0 1 0,0 0 0,0 0 1,0-1-1,35 1-1,-35 0 11,0 0-11,35-1 1,-1 1 9,1 0-4,0-35 6,-35 35-13,35-35 3,0 35 14,-1-35-15,1 0 9,0 0-9,0 0 0,-1 0-1,1 0 9,0 0-7,0 0-2,-1 0 11,-34-35-11,35 35 1,35 0-1,-35 0 3,-35-35-4,34 35 4,1 0-4,0-35 4,0 35-4,-1 0 10,-34-35-7,35 35-1,0-34 0,-35-1-1,35 0 1,-35-34 9,0 34-9,0 0 0,0-34 0,0 34 0,0-35-1,0 36 2,0-1-1,-35 0 8,35 0-9,-35 1 3,0-1-4,35 0 4,-34 35-3,-1-35 2,-35 0-3,36 1 3,-36 34-1,35-35 8,-34 35-9,-1 0 1,1-35 1,-1 35-1,35 0 0,-34 0-1,34 35 1,0-35 1,0 0-1,-34 35-1,34-1 1,0-68 1</inkml:trace>
    </iact:actionData>
  </iact:action>
  <iact:action type="add" startTime="107052">
    <iact:property name="dataType"/>
    <iact:actionData xml:id="d49">
      <inkml:trace xmlns:inkml="http://www.w3.org/2003/InkML" xml:id="stk49" contextRef="#ctx0" brushRef="#br0">6363 14914 0,'0'0'3,"0"-35"24</inkml:trace>
    </iact:actionData>
  </iact:action>
  <iact:action type="add" startTime="108059">
    <iact:property name="dataType"/>
    <iact:actionData xml:id="d50">
      <inkml:trace xmlns:inkml="http://www.w3.org/2003/InkML" xml:id="stk50" contextRef="#ctx0" brushRef="#br0">13804 14218 0,'0'0'2,"0"-34"6,-35 68 47,35 1-47,0 35 0,0-36 0,0 36 0,0-1 0,0 1 0,-35 0 0,35-36-1,0 1 2,0 0-2,-35-35 10,35-35 7,-34 0-16,34-34 1,0-1-2,0 1 2,0-1 7,34 1-9,1-1 2,35 1-2,-1 34 3,36 0-4,-36 35 2,1-35 0,-36 70 0,1-35 6,-35 35-5,-35 34-1,1-34 0,-36 0-1,35 0 2,1-1 0,34 1-2,34 0 10,1 0-9,35-1 1,-1 1-2,-34 0 9,35 35-7,-36-36-2,-34 36 1,0-35-1,-34-1 2,-1-34-1,-35 35 0,1 0-1,-1-35 2,-34 0-1,34 35 0,1-35-1,-1 0 1,140 34 0,-140-68 9</inkml:trace>
    </iact:actionData>
  </iact:action>
  <iact:action type="add" startTime="108741">
    <iact:property name="dataType"/>
    <iact:actionData xml:id="d51">
      <inkml:trace xmlns:inkml="http://www.w3.org/2003/InkML" xml:id="stk51" contextRef="#ctx0" brushRef="#br0">15055 14392 0,'0'0'3,"35"0"9,0 0 2,69-35-4,1 35-1,103 0-2,-173 0 0</inkml:trace>
    </iact:actionData>
  </iact:action>
  <iact:action type="add" startTime="108892">
    <iact:property name="dataType"/>
    <iact:actionData xml:id="d52">
      <inkml:trace xmlns:inkml="http://www.w3.org/2003/InkML" xml:id="stk52" contextRef="#ctx0" brushRef="#br0">15229 14809 0,'0'0'1,"35"0"21,0 0-13,34-34-2,36 34 1,-1-35 1,0-35-2</inkml:trace>
    </iact:actionData>
  </iact:action>
  <iact:action type="add" startTime="109100">
    <iact:property name="dataType"/>
    <iact:actionData xml:id="d53">
      <inkml:trace xmlns:inkml="http://www.w3.org/2003/InkML" xml:id="stk53" contextRef="#ctx0" brushRef="#br0">16307 14636 0,'0'0'2,"35"-35"6,35 0 8,-1 0-9,1-34 2,34-1-2,-69 35 1,-1-34 0,-68-1-1,-36 36 8,-34 34-5,-35 0 5,34 34-7,1 36 0,69-35 0,1 34-1,34 1 2,0-36 0,34 1-2,36-35 2,-1 0-2,36-35 2,-36 1-2,1-1 1,34 0 8,-69 0-9,0 35 2,-1 0-1,1 0-1,-35 35 1,0 35 0,0-1 0,0 36 0,0 34 0,-35-35 0,1 0 1</inkml:trace>
    </iact:actionData>
  </iact:action>
  <iact:action type="add" startTime="109614">
    <iact:property name="dataType"/>
    <iact:actionData xml:id="d54">
      <inkml:trace xmlns:inkml="http://www.w3.org/2003/InkML" xml:id="stk54" contextRef="#ctx0" brushRef="#br0">15542 15539 0,'0'0'4,"35"35"23,69-35-21,70 0 10,104 0-6,1 0-3,33-35-1,-33 35 4,-36-34-1,-34 34 6,-70-35-7,-70 0-2</inkml:trace>
    </iact:actionData>
  </iact:action>
  <iact:action type="add" startTime="109844">
    <iact:property name="dataType"/>
    <iact:actionData xml:id="d55">
      <inkml:trace xmlns:inkml="http://www.w3.org/2003/InkML" xml:id="stk55" contextRef="#ctx0" brushRef="#br0">15681 15887 0,'0'0'1,"70"0"22,34 0-8,70 0-8,69 0 2,70-35 1,35 35 5,-35-35-7,-104 35 0,-35 0-1,-105-34 1</inkml:trace>
    </iact:actionData>
  </iact:action>
  <iact:action type="add" startTime="116940">
    <iact:property name="dataType"/>
    <iact:actionData xml:id="d56">
      <inkml:trace xmlns:inkml="http://www.w3.org/2003/InkML" xml:id="stk56" contextRef="#ctx0" brushRef="#br0">3998 12585 0,'0'-35'81,"-34"35"33,-1 0-82,35-35-24,-35 35-2,0 0 25,1 35-15,68-35 59,1 0-67,35 0 9,34 0-9,-35 0-1,1 0-2,34 0 3,-69 0-1,35 0 1,-36 0 8,-68 0 41,34-70-49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4T14:38:46.91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22072">
    <iact:property name="dataType"/>
    <iact:actionData xml:id="d0">
      <inkml:trace xmlns:inkml="http://www.w3.org/2003/InkML" xml:id="stk0" contextRef="#ctx0" brushRef="#br0">24617 1287 0,'0'0'8,"35"-35"8,-35 0 48,0 0-40,35 35-16,-35-34 8,-35-1 0,35 0 0,-35 0 0,35 1 1,0-1-10,-34 0 9,34 0-7,-35 0-2,35 1 2,-35-1-2,35 0 3,-35 0 6,35 1-10,-34 34 1,34-35 9,-35 0 1,0 0-1,0 35 0,35-34-8,-35 34 0,1 0 0,-1-35 0,0 35 8,0-35 0,1 35-9,-1 0 2,-35 0 0,1 0 7,34 0-9,0 0 2,0 0-2,1 0 1,-1 0 0,0 0 0,-34 0 8,34 0-8,0 0 0,0 0 0,1 0 0,-1 35 0,0-35 0,0 0 0,0 0 0,1 35 17,-1-35-18,0 34 9,0-34-9,1 35 11,-1-35-11,0 35 2,0-35-2,1 35 3,-1-35-4,0 34 2,0-34 0,0 35 0,1-35 0,34 35 8,-35-35-8,0 35 0,35-1 0,-35-34 0,35 35 0,0 0-2,-34 0 4,34 0 6,-35-1-8,35 1 0,0 0 8,-35 0-7,35-1 7,0 1-1,-35 0-7,35 0 8,0-1-1,0 1-6,0 0 7,0 0 0,0-1 8,0 1-16,0 0 8,0 0-7,0-1-2,0 1 2,35 0 7,-35 0-9,0 0 9,0-1-7,0 1-2,0 0 17,0 0-16,35-1 0,-35 1-2,0 0 4,0 0 6,0-1-9,0 1 17,35-35-15,-35 35 7,0 0 1,34-1-1,-34 1-9,0 0 9,0 0 0,0-1-8,0 1 8,-34-35-8,34 35 0,0 0 0,0 0 8,0-1-9,0 1 1,-35 0 0,35 0 1,0-1 7,0 1-9,-35 0 2,35 0 8,0-1-10,0 1 2,0 0-2,-35 0 2,35-1 7,-34 1-1,34 0 0,-35 0-6,35 0 7,0-1-8,0 1 0,0 0 8,0 0-8,0-1 8,0 1-8,-35 0 0,35 0 8,0-1-7,0 1 7,35 0-9,-35 0 9,0-1-7,35 1-2,-35 0 0,0 0 18,34-1-9,-34 1 0,35 0 0,0 0 0,0-35-8,-35 35 0,34-35 0,-34 34 0,35-34 9,0 35-1,0-35 0,-35 35-9,34-35 2,1 35 4,0-35-3,0 34-3,0 1 10,-1 0-9,1 0 16,0-35-16,0 34 8,-1-34 0,1 35-8,0 0 8,0 0 9,-1-35-18,-34 34-1,35-34 20,-35 35-10,35-35-8,0 0 0,0 0 0,-1 0 0,1 0 0,0 35 0,34-35 0,-34 0 0,0 0 8,0-35-8,-1 35-1,36 0 2,-35 0-1,0 0 0,-1 0 1,1-35-3,0 35 4,34-34-3,-34 34 2,0-35-2,0 0 3,-1 35-4,1-35 3,0 1 6,0-36-7,0 35 0,-1 1 0,1-36 0,0 35 0,0 1 0,34-1 8,-69 0-8,35 0 0,0 0 0,0 35-1,-35-34 1,34-1 0,1 0 1,0 0-2,0 1 3,-1-1-3,1-35 2,0 36-2,-35-1 9,35 0-7,-1 0-2,-34-34 1,35 34 0,-35 0 0,35 1 0,-35-1 0,35 0 0,-35 0 0,35 0 0,-35 1 8,0-1-8,34 0 0,-34 0 0,0 1 0,0-36-1,35 35 3,-35 1-3,0-1 2,0-35-2,0 36 2,0-1-2,0-35 3,35 35-4,-35 1 2,0-1 8,0 0-8,0 0 0,0 1 8,0-1 0,-35 0-8,35 0 8,0 1 0,0-1-8,-35 35 0,35-35 0,0 0 1,0 1-2,-34-1 2,34 0 7,-35 0-10,35 1 3,0-1-2,-35 0 2,35 0-1,-35 0-1,35 1 10,-35 34-9,35-35 0,-34 0 0,-1 0 8,0 1-8,0-1 8,1 0 0,-1 35-8,35-35 0,-35 35 1,0 0-2,1-34 7,-1 34 3,0-35-2,35-35 35</inkml:trace>
    </iact:actionData>
  </iact:action>
  <iact:action type="add" startTime="26369">
    <iact:property name="dataType"/>
    <iact:actionData xml:id="d1">
      <inkml:trace xmlns:inkml="http://www.w3.org/2003/InkML" xml:id="stk1" contextRef="#ctx0" brushRef="#br0">25661 2329 0,'0'0'2,"34"0"43,36 0-38,34 0 1,35 0-1,0 0 2,0 0-2,-34-34 2,-1 34-1,-34 0 0,103 0 0,-173 34 9</inkml:trace>
    </iact:actionData>
  </iact:action>
  <iact:action type="add" startTime="26650">
    <iact:property name="dataType"/>
    <iact:actionData xml:id="d2">
      <inkml:trace xmlns:inkml="http://www.w3.org/2003/InkML" xml:id="stk2" contextRef="#ctx0" brushRef="#br0">25626 2573 0,'0'0'4,"69"0"32,1 0-28,34 0 0,70 0-1,-35 35 1,35-35-1,-70 34 9,35-34-6,-69 0-4,-1 0 4,1 35-4</inkml:trace>
    </iact:actionData>
  </iact:action>
  <iact:action type="add" startTime="26962">
    <iact:property name="dataType"/>
    <iact:actionData xml:id="d3">
      <inkml:trace xmlns:inkml="http://www.w3.org/2003/InkML" xml:id="stk3" contextRef="#ctx0" brushRef="#br0">26773 2051 0,'0'0'5,"0"-34"-1,35 68 17,0-34-12,34 35-1,1 35-1,-35 34 9,-35 0-8,-35 1 0,0-1-2,-34-35 4,-1 36-3,-34-36 2,34-104-3</inkml:trace>
    </iact:actionData>
  </iact:action>
  <iact:action type="add" startTime="27306">
    <iact:property name="dataType"/>
    <iact:actionData xml:id="d4">
      <inkml:trace xmlns:inkml="http://www.w3.org/2003/InkML" xml:id="stk4" contextRef="#ctx0" brushRef="#br0">27851 2156 0,'0'0'4,"-35"34"29,35 1-26,35 35 1,-35 34 4,35 0 4,0 1-11,69-1 4,-139-35-1</inkml:trace>
    </iact:actionData>
  </iact:action>
  <iact:action type="add" startTime="27547">
    <iact:property name="dataType"/>
    <iact:actionData xml:id="d5">
      <inkml:trace xmlns:inkml="http://www.w3.org/2003/InkML" xml:id="stk5" contextRef="#ctx0" brushRef="#br0">27921 2190 0,'0'0'4,"34"0"-3,-34-34 9,35 34-5,0 0 2,69 0 4,35 34-4,-34 1 1,-1 35 0,-34-1 0,-36 1 0,-68 34-1,-1-34 9,-35-1-7,-34-34-2,-35 0 2,35-1-3,-36-34 4</inkml:trace>
    </iact:actionData>
  </iact:action>
  <iact:action type="add" startTime="28018">
    <iact:property name="dataType"/>
    <iact:actionData xml:id="d6">
      <inkml:trace xmlns:inkml="http://www.w3.org/2003/InkML" xml:id="stk6" contextRef="#ctx0" brushRef="#br0">28894 2608 0,'0'0'3,"35"0"1,-35-35 13,35 35-10,34 0 0,70 0 1,0 0 0,-34 35 1,-1-105-4</inkml:trace>
    </iact:actionData>
  </iact:action>
  <iact:action type="add" startTime="28200">
    <iact:property name="dataType"/>
    <iact:actionData xml:id="d7">
      <inkml:trace xmlns:inkml="http://www.w3.org/2003/InkML" xml:id="stk7" contextRef="#ctx0" brushRef="#br0">28929 2816 0,'0'0'3,"70"0"21,-1 0-17,35 0-1,35 104 9</inkml:trace>
    </iact:actionData>
  </iact:action>
  <iact:action type="add" startTime="29815">
    <iact:property name="dataType"/>
    <iact:actionData xml:id="d8">
      <inkml:trace xmlns:inkml="http://www.w3.org/2003/InkML" xml:id="stk8" contextRef="#ctx0" brushRef="#br0">30111 2190 0,'0'0'3,"0"-34"14,0 68 10,-35-34-15,35 35-5,0 0-1,0 0 3,0-1-1,0 1-2,0 0 12,0 0-9,35 0-2,0-35 33,0-35-32,69 35 1,0 0-2,1 0 4,-1 35-5,-34-35 2,-1 69 1,-34-34-3,-35 34 10,0 1-8,-35-35 0,35-1 0,-35-34 0,-34 0 0,-1 35 0,1-35 0,-36 0 0,36-35 1,-1 35-2,36 0 2,-1-69-2</inkml:trace>
    </iact:actionData>
  </iact:action>
  <iact:action type="add" startTime="30424">
    <iact:property name="dataType"/>
    <iact:actionData xml:id="d9">
      <inkml:trace xmlns:inkml="http://www.w3.org/2003/InkML" xml:id="stk9" contextRef="#ctx0" brushRef="#br0">30285 2086 0,'0'0'1,"35"0"16,0 0-10,34 0 0,70 0 1,0 0-1,-34 0 1,34 0 0,35 0 9,-140 0-9</inkml:trace>
    </iact:actionData>
  </iact:action>
  <iact:action type="add" startTime="30719">
    <iact:property name="dataType"/>
    <iact:actionData xml:id="d10">
      <inkml:trace xmlns:inkml="http://www.w3.org/2003/InkML" xml:id="stk10" contextRef="#ctx0" brushRef="#br0">31606 1669 0,'0'0'4,"0"-35"3,-34 35 17,34 35-18,0 0 3,-35 69-2,0 0 3,0 1-3,0 34 9,1 0-7,-1 0-2,0 35 2,0-35-3</inkml:trace>
    </iact:actionData>
  </iact:action>
  <iact:action type="add" startTime="31203">
    <iact:property name="dataType"/>
    <iact:actionData xml:id="d11">
      <inkml:trace xmlns:inkml="http://www.w3.org/2003/InkML" xml:id="stk11" contextRef="#ctx0" brushRef="#br0">32128 1982 0,'0'0'3,"0"-35"1,0 0 19,0 70 1,-35-35-16,0 70-2,-34-1 1,69 35 3,-35 1-3,35 34 2,35-35-3,0 0 12,34 1-10,1-36 0,-36-34 1,36-35-2,0-35 2,-36 0-2,36 1-1,-35-36 4,-35 1-1,-35-1-3,0 35 3,0 1 7,-69 34-8,0 0 0,-1 34 0</inkml:trace>
    </iact:actionData>
  </iact:action>
  <iact:action type="add" startTime="46633">
    <iact:property name="dataType" value="strokeEraser"/>
    <iact:actionData xml:id="d12">
      <inkml:trace xmlns:inkml="http://www.w3.org/2003/InkML" xml:id="stk12" contextRef="#ctx0" brushRef="#br1">30633 7891 0,'0'0'3,"-35"0"35,-34 0-30,-1 35 0,-34 34 0,34-34 8,1 0-8,34 0 0,35-1 0,-35 1-1,70-35 2,0 0 6,34 0-6,1 0-2,-1 0 1,36 0 0</inkml:trace>
    </iact:actionData>
  </iact:action>
  <iact:action type="remove" startTime="47391">
    <iact:property name="style" value="instant"/>
    <iact:actionData xml:id="d13" ref="#d0"/>
  </iact:action>
  <iact:action type="add" startTime="47362">
    <iact:property name="dataType" value="strokeEraser"/>
    <iact:actionData xml:id="d14">
      <inkml:trace xmlns:inkml="http://www.w3.org/2003/InkML" xml:id="stk13" contextRef="#ctx0" brushRef="#br1">29729 8482 0,'0'0'2,"35"0"4,-1-35 2,36 35-1,0-34 8,-36 34-12,36 0 11,-35-35-12,-35 70 19,-35-35-12,0 34 15,70-34 0,34 35-8,-34-35-8,35 0 1,-1 35-2,-34-35 9,0 35-8,0-35 0,-35 34 0,104-34 0,-174 35 0</inkml:trace>
    </iact:actionData>
  </iact:action>
  <iact:action type="add" startTime="52303">
    <iact:property name="dataType"/>
    <iact:actionData xml:id="d15">
      <inkml:trace xmlns:inkml="http://www.w3.org/2003/InkML" xml:id="stk14" contextRef="#ctx0" brushRef="#br0">22114 2712 0,'0'0'1,"0"-70"207</inkml:trace>
    </iact:actionData>
  </iact:action>
  <iact:action type="add" startTime="52920">
    <iact:property name="dataType"/>
    <iact:actionData xml:id="d16">
      <inkml:trace xmlns:inkml="http://www.w3.org/2003/InkML" xml:id="stk15" contextRef="#ctx0" brushRef="#br0">24131 1356 0,'0'0'1,"69"0"105,-104 0-102</inkml:trace>
    </iact:actionData>
  </iact:action>
  <iact:action type="add" startTime="53896">
    <iact:property name="dataType"/>
    <iact:actionData xml:id="d17">
      <inkml:trace xmlns:inkml="http://www.w3.org/2003/InkML" xml:id="stk16" contextRef="#ctx0" brushRef="#br0">24270 730 0,'0'0'3,"0"-34"34,0-1 4,-35 35-1,35-35-32,-35 35-1,0 0 0,-34 0 10,34 0-8,0 0 8,-34-35-11,-1 35 4,1 0-4,-1 0 3,35 0-2,1 35 1,-1-35 0,0 0 0,0 0 1,1 0-2,-1 0 9,0 35-8,0-35 0,0 35 17,1-35-10,34 34-7,-35-34 1,0 0-2,35 35 2,-35-35-2,35 35 2,-34-35-2,34 35 3,-35-35-4,35 34 10,-35-34-8,0 35 0,35 0 0,-34-35 0,-1 35 0,0 0 0,0-35 0,35 34-1,-35 1 2,1-35-2,-1 35 1,0-35 0,0 35 1,1-35 7,-1 34 0,0-34-7,0 35-3,1-35 4,34 35-3,-35-35 2,0 0-2,35 35 1,-35-35 0,0 0 0,1 34 8,-1-34-8,0 35 16,0-35-8,35 35-8,-34-35 0,34 35 0,-35-35-1,0 34 10,35 1-1,-35-35 0,0 35-7,1 0 7,-1-1 0,35 1-10,-35-35 3,0 35-2,1 0 2,34 0-1,-35-35 0,0 34 0,0 1 0,1 0 1,34 0-2,-35-35 9,0 34-8,0 1 0,35 0 0,-35-35 0,1 35 1,-1-1 7,0 1 0,0-35 0,35 35-9,-34-35 9,34 35-8,-35-1 0,35 1 8,-35 0 0,35 0 0,0-1-8,-35 1 0,35 0 0,0 0 0,-34 0 0,34-1 0,0 1 9,0 0-1,0 0 0,0-1-9,0 1 9,34-35-10,-34 35 3,35 0 0,0-1 5,0-34-4,-35 35-2,34-35 0,1 0 8,0 0-8,0 35 0,-1-35 0,1 0 0,0 0 0,35 0 0,-36 0 0,1 0 0,0 0 0,0 0 1,-1 35-2,1-35 2,0 0-2,0-35 19,-1 35-20,1 0 2,0 0 0,0-35 0,0 35 0,-1-35 6,1 1 4,0-1-3,0 0 2,-1 0-9,1 1-1,0-1 2,0 0 7,0 0-7,-1 1 7,-34-1 0,35 0-11,0 0 12,0 0 8,-1 1-9,1-1 0,0 35-8,-35-35 0,35 35 8,-1-35-8,1 1 8,0 34-8,-35-35 0,35 35 10,0 0-12,-1-35 10,1 35-7,0 0-2,0 0 2,-1 0 6,1-35-7,0 35 8,0 0-8,-1 0 0,1 0 0,35 0 0,-35 0 0,34-34 0,-34 34 0,0 0 0,34 0 0,-34 0 8,0-35-8,-1 35 0,1-35 2,35 35-4,-35 0 3,-1-35-2,1 1 2,0 34-2,-35-35 2,35 0-2,-35 0 1,0 1 0,34-36 0,-34 35 0,0 0 8,35 1-8,-35-1 0,35 0 1,-35 0-2,0 1 1,0-1 0,35 0 0,-35 0 8,0 1-8,0-1 16,0 0-15,0 0 7,0 1-9,-35 34 2,35-35-2,-35 35 1,35-35 0,-35 35 0,1-35 0,-1 35 0,-35-34 0,36 34 0,-36-35 8,-34 35-8,-1 0 0,36 0 0,-35 0 0,34 35 0,0-1-2</inkml:trace>
    </iact:actionData>
  </iact:action>
  <iact:action type="add" startTime="57408">
    <iact:property name="dataType"/>
    <iact:actionData xml:id="d18">
      <inkml:trace xmlns:inkml="http://www.w3.org/2003/InkML" xml:id="stk17" contextRef="#ctx0" brushRef="#br0">23331 4380 0,'0'0'1,"0"-34"15,-35 34-9,35-35 10,0 0 13,-35 35-12,35-35-11,-34 35 2,-1-34-2,0 34 1,-34-35 0,34 0 0,-35 0 0,35 35 0,-34-34 0,34 34 0,-34-35 0,-1 35 8,35 0-8,-34 0 0,34 0-2,-35 0 3,36 0-1,-1 0 1,0 0-2,0 0 2,1 0-3,-1 35 5,0-35-4,0 34 2,0-34 14,1 35-15,-1 0 0,0-35 0,35 35 0,-35-1 0,1 1 0,-1 0 0,0 0 0,35 34 0,-35-34 0,35 0 0,-34 0 8,34-1-9,0 1 2,0 0-1,0 34 0,0-34 0,34 35 0,1-36 1,0 36-2,0-35 2,-1 34-2,36-34 3,-35 0-4,34 0 0,1-1 11,34 1-8,-34-35-2,34 0 2,0 0-3,35 0 3,-34 0 0,34-35-1,-35 1 0,0-1 0,1 0 8,-1-69-8,-34 69 0,-36-35 0,1 1 0,0-1 0,-70 1 1,0-1 8,1 1-11,-36-36 4,0-34-4,1 35 4,-35 35-4,-1 34 0,36 35 4,-105 0-4</inkml:trace>
    </iact:actionData>
  </iact:action>
  <iact:action type="add" startTime="58935">
    <iact:property name="dataType"/>
    <iact:actionData xml:id="d19">
      <inkml:trace xmlns:inkml="http://www.w3.org/2003/InkML" xml:id="stk18" contextRef="#ctx0" brushRef="#br0">26391 4937 0,'0'0'2,"-35"-70"6,35 35 1,0 1-4,0-1 20,0 70-1,0 34-16,-35 1-1,35 34 2,0-34-2,-35 34 2,35 0-2,0-34 2,0 34 8,0 0-11</inkml:trace>
    </iact:actionData>
  </iact:action>
  <iact:action type="add" startTime="59257">
    <iact:property name="dataType"/>
    <iact:actionData xml:id="d20">
      <inkml:trace xmlns:inkml="http://www.w3.org/2003/InkML" xml:id="stk19" contextRef="#ctx0" brushRef="#br0">26391 5041 0,'0'0'1,"0"-35"8,35 0-5,-35 1 6,34 34-5,1 0 13,0-35-9,34 70-2,36-1 2,-36 36-2,1 0 1,-1-1 0,-69 1 0,0-36 8,-69 36-8,-1-35 0,-34-1 0,0-34 0,-1 35 0,1 0 0</inkml:trace>
    </iact:actionData>
  </iact:action>
  <iact:action type="add" startTime="59679">
    <iact:property name="dataType"/>
    <iact:actionData xml:id="d21">
      <inkml:trace xmlns:inkml="http://www.w3.org/2003/InkML" xml:id="stk20" contextRef="#ctx0" brushRef="#br0">27851 5180 0,'0'0'1,"-35"-35"17,1 35-1,34 35-12,-70 0 9,35 0-3,-34-1-3,-1 1 1,-34 35-2,69-1 1,-104-34-1</inkml:trace>
    </iact:actionData>
  </iact:action>
  <iact:action type="add" startTime="59907">
    <iact:property name="dataType"/>
    <iact:actionData xml:id="d22">
      <inkml:trace xmlns:inkml="http://www.w3.org/2003/InkML" xml:id="stk21" contextRef="#ctx0" brushRef="#br0">27225 5180 0,'0'0'4,"35"35"16,0-35-15,34 35 5,1-1-4,34 1 2,0 35 0,36-1 1</inkml:trace>
    </iact:actionData>
  </iact:action>
  <iact:action type="add" startTime="60095">
    <iact:property name="dataType"/>
    <iact:actionData xml:id="d23">
      <inkml:trace xmlns:inkml="http://www.w3.org/2003/InkML" xml:id="stk22" contextRef="#ctx0" brushRef="#br0">28303 5458 0,'0'0'4,"0"35"35,35 0-29,-35-1-4,35 1 3,-1 0-4,-34 0 3,0-1 0,35-68 7,0-36-6,0 1-1,0-1 0,34-69 8,-34 35-8,0 0 0,-1-1 1,1 36-2,0 34 2,-35 0 8,35 70-2,-35 0-8,34 69 2,1 0-3,0 1 2,0-36 0,0 35 0,-35 1-1</inkml:trace>
    </iact:actionData>
  </iact:action>
  <iact:action type="add" startTime="60527">
    <iact:property name="dataType"/>
    <iact:actionData xml:id="d24">
      <inkml:trace xmlns:inkml="http://www.w3.org/2003/InkML" xml:id="stk23" contextRef="#ctx0" brushRef="#br0">28373 5528 0,'0'0'1,"0"-35"7,0 0-1,34 35 1,1-35 0,35 35 1,34 0-3,139-34 4,-138 34-3</inkml:trace>
    </iact:actionData>
  </iact:action>
  <iact:action type="add" startTime="60776">
    <iact:property name="dataType"/>
    <iact:actionData xml:id="d25">
      <inkml:trace xmlns:inkml="http://www.w3.org/2003/InkML" xml:id="stk24" contextRef="#ctx0" brushRef="#br0">29694 5319 0,'0'0'2,"35"0"5,-1 0 8,1-35-7,35 35 8,-1 0-8,36 0 0,34 0 0,-139 35 0</inkml:trace>
    </iact:actionData>
  </iact:action>
  <iact:action type="add" startTime="60943">
    <iact:property name="dataType"/>
    <iact:actionData xml:id="d26">
      <inkml:trace xmlns:inkml="http://www.w3.org/2003/InkML" xml:id="stk25" contextRef="#ctx0" brushRef="#br0">29555 5423 0,'0'0'1,"35"0"7,-1 0-2,1 0 4,69 0-4,105 0 12,-70 0-10</inkml:trace>
    </iact:actionData>
  </iact:action>
  <iact:action type="add" startTime="61105">
    <iact:property name="dataType"/>
    <iact:actionData xml:id="d27">
      <inkml:trace xmlns:inkml="http://www.w3.org/2003/InkML" xml:id="stk26" contextRef="#ctx0" brushRef="#br0">30702 4971 0,'0'0'2,"0"-34"5,35 34 22,-35 69-21,0 1 0,35-1 1,-35 36 6,69-1-6,-103 0-1</inkml:trace>
    </iact:actionData>
  </iact:action>
  <iact:action type="add" startTime="61363">
    <iact:property name="dataType"/>
    <iact:actionData xml:id="d28">
      <inkml:trace xmlns:inkml="http://www.w3.org/2003/InkML" xml:id="stk27" contextRef="#ctx0" brushRef="#br0">30876 4902 0,'0'0'4,"0"-35"10,35 35-9,34 0 2,1 0 0,34 35 1,1 34 0,34 36 1,-70-1-2,-34-34 1,-35-1 8,-70 1-8,-34-36 0,-35 1 0,0 0 0,-70 0 8</inkml:trace>
    </iact:actionData>
  </iact:action>
  <iact:action type="add" startTime="62163">
    <iact:property name="dataType"/>
    <iact:actionData xml:id="d29">
      <inkml:trace xmlns:inkml="http://www.w3.org/2003/InkML" xml:id="stk28" contextRef="#ctx0" brushRef="#br0">25313 7092 0,'0'0'5,"0"-35"6,35 35-4,34 0 8,35 0-8,70 0 9,0 0-8,35 0 0,-35 0 0</inkml:trace>
    </iact:actionData>
  </iact:action>
  <iact:action type="add" startTime="62363">
    <iact:property name="dataType"/>
    <iact:actionData xml:id="d30">
      <inkml:trace xmlns:inkml="http://www.w3.org/2003/InkML" xml:id="stk29" contextRef="#ctx0" brushRef="#br0">25452 7405 0,'0'0'4,"35"0"9,34 0-10,36-35 5,34 35-1,69 0 11,-69 0-10,35-35-2</inkml:trace>
    </iact:actionData>
  </iact:action>
  <iact:action type="add" startTime="62528">
    <iact:property name="dataType"/>
    <iact:actionData xml:id="d31">
      <inkml:trace xmlns:inkml="http://www.w3.org/2003/InkML" xml:id="stk30" contextRef="#ctx0" brushRef="#br0">26391 6814 0,'0'0'3,"35"35"18,-1-1-13,36 1-1,-35 69 2,-35 1-2,0 34 2,-35-35-2,-35 0 10,-69 1-8,70-36-4,-105 1 5</inkml:trace>
    </iact:actionData>
  </iact:action>
  <iact:action type="add" startTime="63034">
    <iact:property name="dataType"/>
    <iact:actionData xml:id="d32">
      <inkml:trace xmlns:inkml="http://www.w3.org/2003/InkML" xml:id="stk31" contextRef="#ctx0" brushRef="#br0">27608 6814 0,'0'0'3,"0"-35"9,-35 70 19,35 34-14,-35 1-9,35-1 0,35 1-1,-35 34 2,0 1-2,35-36 2</inkml:trace>
    </iact:actionData>
  </iact:action>
  <iact:action type="add" startTime="63274">
    <iact:property name="dataType"/>
    <iact:actionData xml:id="d33">
      <inkml:trace xmlns:inkml="http://www.w3.org/2003/InkML" xml:id="stk32" contextRef="#ctx0" brushRef="#br0">27608 6814 0,'0'0'3,"0"-35"2,34 35 2,36 0 3,34 35-4,1 0-1,-1 34 14,-34 1-12,-36 34 3,-34 0-4,-69-34 2,-36-1 0,1 1 0,0-35 0,-1-35 0,-34 34 7</inkml:trace>
    </iact:actionData>
  </iact:action>
  <iact:action type="add" startTime="63600">
    <iact:property name="dataType"/>
    <iact:actionData xml:id="d34">
      <inkml:trace xmlns:inkml="http://www.w3.org/2003/InkML" xml:id="stk33" contextRef="#ctx0" brushRef="#br0">28616 7127 0,'0'0'1,"0"-35"6,0 0 9,35 35-8,0 0-1,69 0 10,35 0-10,0 35 2,0-35 7</inkml:trace>
    </iact:actionData>
  </iact:action>
  <iact:action type="add" startTime="63818">
    <iact:property name="dataType"/>
    <iact:actionData xml:id="d35">
      <inkml:trace xmlns:inkml="http://www.w3.org/2003/InkML" xml:id="stk34" contextRef="#ctx0" brushRef="#br0">28547 7370 0,'0'0'4,"34"0"0,1-35 4,0 35-2,69 0 1,0 0 2,70 0-3,70 0 12,-140 0-10</inkml:trace>
    </iact:actionData>
  </iact:action>
  <iact:action type="add" startTime="63975">
    <iact:property name="dataType"/>
    <iact:actionData xml:id="d36">
      <inkml:trace xmlns:inkml="http://www.w3.org/2003/InkML" xml:id="stk35" contextRef="#ctx0" brushRef="#br0">29659 7127 0,'0'0'1,"0"35"73,35-1-69,0 1 15,-1-70 4,1 35-16,35-34 7,-1 34-7,1 0-1,-1 0 2,1 0-2,0 0 2,-36 34-3,1 36 2,0-35 1,-35-1-2,-35 36 1,0-70 0,-34 35 0,-1-35 8,-34 34-9,-70-34 2,104 35 0</inkml:trace>
    </iact:actionData>
  </iact:action>
  <iact:action type="add" startTime="64369">
    <iact:property name="dataType"/>
    <iact:actionData xml:id="d37">
      <inkml:trace xmlns:inkml="http://www.w3.org/2003/InkML" xml:id="stk36" contextRef="#ctx0" brushRef="#br0">29798 6918 0,'0'0'2,"0"-35"4,70 1 18,-1 34-19,36-35 6,34 35-5,69 0 1</inkml:trace>
    </iact:actionData>
  </iact:action>
  <iact:action type="add" startTime="64760">
    <iact:property name="dataType"/>
    <iact:actionData xml:id="d38">
      <inkml:trace xmlns:inkml="http://www.w3.org/2003/InkML" xml:id="stk37" contextRef="#ctx0" brushRef="#br0">31572 7196 0,'0'0'1,"69"0"18,-34 0-14,34 0 3,1-34-1,-35-1 1,34 0 1,-34 35-2,-35-35 33,-104 70-32,-1-35 0,-34 0 0,35 35-1,34-35 0,1-35 4,34 35-3,0-35 1,35 0-4,35 1 12,0 34-1,0 0 0,34 0-8,1 34 0,34 1 0,0 35 0,1-1 0,-36 36 0</inkml:trace>
    </iact:actionData>
  </iact:action>
  <iact:action type="add" startTime="65760">
    <iact:property name="dataType"/>
    <iact:actionData xml:id="d39">
      <inkml:trace xmlns:inkml="http://www.w3.org/2003/InkML" xml:id="stk38" contextRef="#ctx0" brushRef="#br0">26495 8482 0,'0'0'2,"-35"35"31,1 0-25,-1 0 3,35 0-8,0-1 3,0 1 2,0 0 8,0-70 8,35 0-8,-1-69-8,36 34 1,-1-34 0,1 0-2,-1 0 9,-34 69-10,35 0 4,-35 70-3,34 0 2,-34 34-1,0 35-1,-1 35 2,1-69-2,0 34 2,-35-34-1,35-1 0,-105-34 8</inkml:trace>
    </iact:actionData>
  </iact:action>
  <iact:action type="add" startTime="66159">
    <iact:property name="dataType"/>
    <iact:actionData xml:id="d40">
      <inkml:trace xmlns:inkml="http://www.w3.org/2003/InkML" xml:id="stk39" contextRef="#ctx0" brushRef="#br0">26530 8622 0,'0'0'3,"35"-35"20,138 35-6,1 0-10,70 0 1,-70 0-1</inkml:trace>
    </iact:actionData>
  </iact:action>
  <iact:action type="add" startTime="66343">
    <iact:property name="dataType"/>
    <iact:actionData xml:id="d41">
      <inkml:trace xmlns:inkml="http://www.w3.org/2003/InkML" xml:id="stk40" contextRef="#ctx0" brushRef="#br0">27851 8622 0,'0'0'4,"35"-35"-1,34 0 17,36 35-11,-1 0-3,174 0 2,-243 0-3</inkml:trace>
    </iact:actionData>
  </iact:action>
  <iact:action type="add" startTime="66503">
    <iact:property name="dataType"/>
    <iact:actionData xml:id="d42">
      <inkml:trace xmlns:inkml="http://www.w3.org/2003/InkML" xml:id="stk41" contextRef="#ctx0" brushRef="#br0">27816 8900 0,'0'0'1,"35"0"15,35 0-10,34-35 5,70 0-2,34 35-3,-34-35 4</inkml:trace>
    </iact:actionData>
  </iact:action>
  <iact:action type="add" startTime="67003">
    <iact:property name="dataType"/>
    <iact:actionData xml:id="d43">
      <inkml:trace xmlns:inkml="http://www.w3.org/2003/InkML" xml:id="stk42" contextRef="#ctx0" brushRef="#br0">29103 8309 0,'0'0'4,"0"-35"8,-35 35-6,35-35 10,35 35-8,0-35 8,34 35-9,35 0 2,1 0-2,-36 35 3,1 0-5,-105 0 12,-34 34-8,-1-34-3,0 0 5,70-1-6,0 1 12,35 0-7,35 35-3,-1-36 3,1 1-4,-35 35 3,-105-70 14,1 0-16,-36 0 1,-34 0 1,35 0-2,-35 0 9</inkml:trace>
    </iact:actionData>
  </iact:action>
  <iact:action type="add" startTime="67514">
    <iact:property name="dataType"/>
    <iact:actionData xml:id="d44">
      <inkml:trace xmlns:inkml="http://www.w3.org/2003/InkML" xml:id="stk43" contextRef="#ctx0" brushRef="#br0">30007 7752 0,'0'0'3,"-35"0"26,35 35-21,-35 35 1,35 69-3,-34 35 3,-1-1-3,35 1 2,-35 0 0,0 0 8,-34 0-8</inkml:trace>
    </iact:actionData>
  </iact:action>
  <iact:action type="add" startTime="68240">
    <iact:property name="dataType"/>
    <iact:actionData xml:id="d45">
      <inkml:trace xmlns:inkml="http://www.w3.org/2003/InkML" xml:id="stk44" contextRef="#ctx0" brushRef="#br0">30250 8239 0,'0'0'3,"35"0"36,35-35-30,-1 35-2,35 0-1,1 0 3,-1 0-2,-69 0 2,0 0-2,-1 0 2,-34 35 13,-34 0-5,-1 34-9,0 36 0,0-36 0,1-34 0,-1 35 0,0-1 0,35 35-1,-35-34 2</inkml:trace>
    </iact:actionData>
  </iact:action>
  <iact:action type="add" startTime="68608">
    <iact:property name="dataType"/>
    <iact:actionData xml:id="d46">
      <inkml:trace xmlns:inkml="http://www.w3.org/2003/InkML" xml:id="stk45" contextRef="#ctx0" brushRef="#br0">30389 8517 0,'0'0'3,"35"0"4,35 0 3,34-35-7,0 35 6,35-34-1,0 34 0,1-70 7,-36 35-7,-35-69 1,1 0-1,-35 34 0,-35 1 0,0-1-1,0 36 2,0-1-1,0 70 32,0 34-32,-35 35 8,35 35-9,-35-34 1,0-1 2,1 35-2,-36-35 0,-34 1-1</inkml:trace>
    </iact:actionData>
  </iact:action>
  <iact:action type="add" startTime="69063">
    <iact:property name="dataType"/>
    <iact:actionData xml:id="d47">
      <inkml:trace xmlns:inkml="http://www.w3.org/2003/InkML" xml:id="stk46" contextRef="#ctx0" brushRef="#br0">32093 8517 0,'0'0'1,"35"0"7,-35-35-1,35 1 3,-1-36-3,1 35 1,-70-34 0,35-1 0,-69 36 1,-1-1 7,-34 35-9,-35 35 2,35-1-2,34 36 3,1-35-4,69 34 2,0-34 0,69 0 0,1-1 0,34-34-1,-34 0 2,34 0 7,-35-34-9,1-1 2,-1 0-3,-34 0 4,0 35 14,-35 35-16,0 0 0,-35 69 1,35-34 7,-35 34-9,1 35 2,-36-35-2</inkml:trace>
    </iact:actionData>
  </iact:action>
  <iact:action type="add" startTime="69907">
    <iact:property name="dataType"/>
    <iact:actionData xml:id="d48">
      <inkml:trace xmlns:inkml="http://www.w3.org/2003/InkML" xml:id="stk47" contextRef="#ctx0" brushRef="#br0">28999 9908 0,'0'0'3,"-35"0"-1,35 35 12,-35-1-11,35 1 2,0 0 5,70 34-3,-1-34 0,35 0 12,1 0-13,-1-35 3,0-35-1,-34 0-1,-35 0 2,-35-34-1,-35-1 8,-35 36-9,-34-36 2,-35 35-1,35 35 0,-1 0-1,105 35 1,-69 0-1</inkml:trace>
    </iact:actionData>
  </iact:action>
  <iact:action type="add" startTime="70219">
    <iact:property name="dataType"/>
    <iact:actionData xml:id="d49">
      <inkml:trace xmlns:inkml="http://www.w3.org/2003/InkML" xml:id="stk48" contextRef="#ctx0" brushRef="#br0">29694 9873 0,'0'0'4,"35"0"16,34 35-14,-34 34 10,35 1-8,-36-1 0,1-34 0,-35 0-3,0 0 5,-35-35-1,1 0-3,-1-35 19,35 0-17,35 0 1,34-34-2,35-1 3,36-34-3,68 0 2,-138 69-2</inkml:trace>
    </iact:actionData>
  </iact:action>
  <iact:action type="add" startTime="71154">
    <iact:property name="dataType"/>
    <iact:actionData xml:id="d50">
      <inkml:trace xmlns:inkml="http://www.w3.org/2003/InkML" xml:id="stk49" contextRef="#ctx0" brushRef="#br0">26495 10985 0,'0'0'5,"0"35"20,-35 0-16,35 34-2,0 1 0,0 34 2,0-34-1,0-35 0,0-1 0,0-68 24,0-36-24,0-34 0,35-1-1,0 1 10,34 0-9,-34 0-2,0 34 4,0 35-1,-35 1 7,34 68-9,36 1 2,-35 35-2,34-1 1,-34 35 0,35 35 0,-36 1 0,-34-36 0,0 0 0</inkml:trace>
    </iact:actionData>
  </iact:action>
  <iact:action type="add" startTime="71618">
    <iact:property name="dataType"/>
    <iact:actionData xml:id="d51">
      <inkml:trace xmlns:inkml="http://www.w3.org/2003/InkML" xml:id="stk50" contextRef="#ctx0" brushRef="#br0">26460 11264 0,'0'0'2,"0"-35"2,35 35 20,35-35-15,69 35 7,35 0-8,34 0 0,-69 35-1</inkml:trace>
    </iact:actionData>
  </iact:action>
  <iact:action type="add" startTime="71833">
    <iact:property name="dataType"/>
    <iact:actionData xml:id="d52">
      <inkml:trace xmlns:inkml="http://www.w3.org/2003/InkML" xml:id="stk51" contextRef="#ctx0" brushRef="#br0">27677 11229 0,'0'0'2,"35"-35"20,35 35-14,34 0 0,35 0 0,-35 0-1</inkml:trace>
    </iact:actionData>
  </iact:action>
  <iact:action type="add" startTime="72001">
    <iact:property name="dataType"/>
    <iact:actionData xml:id="d53">
      <inkml:trace xmlns:inkml="http://www.w3.org/2003/InkML" xml:id="stk52" contextRef="#ctx0" brushRef="#br0">27712 11542 0,'0'0'2,"0"-35"5,35 35 8,0 0-9,104-35 4,0 35-2,69 0-1,-69 0-1</inkml:trace>
    </iact:actionData>
  </iact:action>
  <iact:action type="add" startTime="72728">
    <iact:property name="dataType"/>
    <iact:actionData xml:id="d54">
      <inkml:trace xmlns:inkml="http://www.w3.org/2003/InkML" xml:id="stk53" contextRef="#ctx0" brushRef="#br0">29068 10707 0,'0'0'2,"-35"-34"13,1 68 1,-1 1-9,-35 0 2,35 69-2,35-34 9,0 34-8,35 35-1,35 0 1,-1-35 1,36-34-2,-1-1 2,0-69-2,-34 0 1,-1-34-1,-34-36 2,-35 1 0,-35-1 7,-34 1-8,-36 34 0,1 35 1,-35 0-2,35 35 2,-1-35-2</inkml:trace>
    </iact:actionData>
  </iact:action>
  <iact:action type="add" startTime="73347">
    <iact:property name="dataType"/>
    <iact:actionData xml:id="d55">
      <inkml:trace xmlns:inkml="http://www.w3.org/2003/InkML" xml:id="stk54" contextRef="#ctx0" brushRef="#br0">26982 11820 0,'0'0'5,"-35"0"18,0 34-12,35 1-2,-34 0-4,34 35 3,0 34 0,-35 0 0,35 0 0,0-34 0,0-1-2</inkml:trace>
    </iact:actionData>
  </iact:action>
  <iact:action type="add" startTime="73561">
    <iact:property name="dataType"/>
    <iact:actionData xml:id="d56">
      <inkml:trace xmlns:inkml="http://www.w3.org/2003/InkML" xml:id="stk55" contextRef="#ctx0" brushRef="#br0">26947 11924 0,'0'0'2,"0"-35"4,35 35 4,34 0-4,36 35 4,-1 0-4,0 34 4,-69 36-4,0-1 9,-35-35-7,-35 1-2,-34-1 4,-71-34-3,36-35 2,-35 35-2,0-35 2,35-35-3</inkml:trace>
    </iact:actionData>
  </iact:action>
  <iact:action type="add" startTime="73858">
    <iact:property name="dataType"/>
    <iact:actionData xml:id="d57">
      <inkml:trace xmlns:inkml="http://www.w3.org/2003/InkML" xml:id="stk56" contextRef="#ctx0" brushRef="#br0">27816 12341 0,'0'0'4,"35"0"-1,0-35 14,34 35-10,36 0 0,34 0 0,0 35 1,-35-35 1</inkml:trace>
    </iact:actionData>
  </iact:action>
  <iact:action type="add" startTime="74008">
    <iact:property name="dataType"/>
    <iact:actionData xml:id="d58">
      <inkml:trace xmlns:inkml="http://www.w3.org/2003/InkML" xml:id="stk57" contextRef="#ctx0" brushRef="#br0">27886 12585 0,'0'0'1,"69"0"30,36 0-23,69 0 0,-35 0 0,35-35 0</inkml:trace>
    </iact:actionData>
  </iact:action>
  <iact:action type="add" startTime="74555">
    <iact:property name="dataType"/>
    <iact:actionData xml:id="d59">
      <inkml:trace xmlns:inkml="http://www.w3.org/2003/InkML" xml:id="stk58" contextRef="#ctx0" brushRef="#br0">29381 12133 0,'0'0'3,"0"-35"8,35 0-2,34 35-3,1-35 10,-1 35-8,1 0 0,-1 0 0,-34 35 0,-35 0 8,-35 34-8,-69 1-1,0-1 2,-35-34-3,69 35 4,1-36-2,34 1 0,35 0 0,35 0 8,34-35-8,1 35 1,69-35-2,0 0 2,0 0-2,0-35 3</inkml:trace>
    </iact:actionData>
  </iact:action>
  <iact:action type="add" startTime="74872">
    <iact:property name="dataType"/>
    <iact:actionData xml:id="d60">
      <inkml:trace xmlns:inkml="http://www.w3.org/2003/InkML" xml:id="stk59" contextRef="#ctx0" brushRef="#br0">30528 11785 0,'0'0'1,"-34"0"6,-1 0 25,0 35-24,0 34 0,-34 1 0,34 34 1,-34 70-2,-1-35 3,-34-35-4,34 35 4</inkml:trace>
    </iact:actionData>
  </iact:action>
  <iact:action type="add" startTime="75161">
    <iact:property name="dataType"/>
    <iact:actionData xml:id="d61">
      <inkml:trace xmlns:inkml="http://www.w3.org/2003/InkML" xml:id="stk60" contextRef="#ctx0" brushRef="#br0">30807 12237 0,'0'0'2,"0"-35"3,-35 35 3,70 0 16,-1 35-14,36 0-6,34 34 8,1-34 3,-1 0-7,0-35-1,-34-35 1,-36 0 0,-34-34 0,0-1 0,-34 1 0,-1 34 0,0 0 1,0 35-2,-34 35 1,-1 0 0,36 69 1,-1-35-2,35 36 2,0-1 7,0-34-10,35-1 1</inkml:trace>
    </iact:actionData>
  </iact:action>
  <iact:action type="add" startTime="75497">
    <iact:property name="dataType"/>
    <iact:actionData xml:id="d62">
      <inkml:trace xmlns:inkml="http://www.w3.org/2003/InkML" xml:id="stk61" contextRef="#ctx0" brushRef="#br0">31919 11854 0,'0'0'2,"0"-34"4,0-1 2,0 70 40,0 69-43,0 35 8,-34 0-9,-1 0 7,-35 0-6,1 0 11,-70 35-5</inkml:trace>
    </iact:actionData>
  </iact:action>
  <iact:action type="add" startTime="75787">
    <iact:property name="dataType"/>
    <iact:actionData xml:id="d63">
      <inkml:trace xmlns:inkml="http://www.w3.org/2003/InkML" xml:id="stk62" contextRef="#ctx0" brushRef="#br0">32337 12550 0,'0'0'4,"69"-35"4,-34 0 1,69-34-1,0-36-1,1 1 2,-36-35-2,-34 70 2,-35-1-1,-69 35 0,-36 0 0,-34 35 0,35 0-1,0 35 2,69 0-1,0 35 0,70 34 8,0 0-8,34 35 1,1-35-2,-1 1 2,-34-1-2,-35-34 2,-35-1-2,0-34 0,-34-35 2,-1 0-2,1 0 1,-1-35 9,70 0-10,-35 1 2,35-1-1,70-35 0,34 36 0,35-36-1,35 0 2,0 1-1,-35-1 8</inkml:trace>
    </iact:actionData>
  </iact:action>
  <iact:action type="add" startTime="77232">
    <iact:property name="dataType"/>
    <iact:actionData xml:id="d64">
      <inkml:trace xmlns:inkml="http://www.w3.org/2003/InkML" xml:id="stk63" contextRef="#ctx0" brushRef="#br0">27608 13523 0,'0'0'2,"0"-35"7,-35 35-5,0-34 13,0-1-9,1 35 0,-1-35 0,0 35 0,0-35-1,1 35 2,-1 0 7,70 0 8,34 35-15,35-35-3,175 0 11,68 35-8,71-35 5,-1 35-5,-35-1-2,-34-34 2,-105 35-2,-34 0 2,-35-35-2,-70 35 2,-69-35-1,0 0 0</inkml:trace>
    </iact:actionData>
  </iact:action>
  <iact:action type="add" startTime="77689">
    <iact:property name="dataType"/>
    <iact:actionData xml:id="d65">
      <inkml:trace xmlns:inkml="http://www.w3.org/2003/InkML" xml:id="stk64" contextRef="#ctx0" brushRef="#br0">27469 13419 0,'0'0'5,"-35"0"-4,104 0 33,70 0-17,105 35-10,34-35 2,0 34-1,105-34-1,-36 35 1,-68-35 0,-36 0 8,-69 35-9,-70-35 1,-34 0-2</inkml:trace>
    </iact:actionData>
  </iact:action>
  <iact:action type="add" startTime="83288">
    <iact:property name="dataType"/>
    <iact:actionData xml:id="d66">
      <inkml:trace xmlns:inkml="http://www.w3.org/2003/InkML" xml:id="stk65" contextRef="#ctx0" brushRef="#br0">27330 10881 0,'0'0'1,"34"35"38,-34 0-32,70 34 2,34 35-1,35 36 6,35 68-4,70-34-2,-1 0 1,-34-35-3,-1 69 11,-34-34-7,0-35-4,-35-69 4,-35 34-4,1-34 4,-36-36-3,-34 1 1,0 0-1,-1 0 1</inkml:trace>
    </iact:actionData>
  </iact:action>
  <iact:action type="add" startTime="83747">
    <iact:property name="dataType"/>
    <iact:actionData xml:id="d67">
      <inkml:trace xmlns:inkml="http://www.w3.org/2003/InkML" xml:id="stk66" contextRef="#ctx0" brushRef="#br0">30876 11576 0,'0'0'3,"0"-34"-1,0-1 7,-35 0 5,-69 35 4,-105 35-11,-34 34 2,-35 1-2,-209 34 3,35 35-4,-35 35 4,70 0 4,104 0-6,35-70-1,35 35 2,69-35-2,35 1 2,104-1-3,0-69 4</inkml:trace>
    </iact:actionData>
  </iact:action>
  <iact:action type="remove" startTime="91375">
    <iact:property name="style" value="instant"/>
    <iact:actionData xml:id="d68" ref="#d17"/>
  </iact:action>
  <iact:action type="add" startTime="91155">
    <iact:property name="dataType" value="strokeEraser"/>
    <iact:actionData xml:id="d69">
      <inkml:trace xmlns:inkml="http://www.w3.org/2003/InkML" xml:id="stk67" contextRef="#ctx0" brushRef="#br1">29034 6466 0,'0'0'3,"0"-35"10,-35 35-5,0 0 8,0 0 0,-34 35 0,34-35-8,-35 35 0,36-1-1,-36 1 1,35 0 0,35 34-1,-34-34 2,68 35-2,-34-35 2,35-1-2,35-34 2,34 35-2,0-35 1,35-35 9,-34 1-9,-1-1-1,0 0 2,1 0 7,-71 0-12,1 35 0,-70-69 4</inkml:trace>
    </iact:actionData>
  </iact:action>
  <iact:action type="add" startTime="91431">
    <iact:property name="dataType" value="strokeEraser"/>
    <iact:actionData xml:id="d70">
      <inkml:trace xmlns:inkml="http://www.w3.org/2003/InkML" xml:id="stk68" contextRef="#ctx0" brushRef="#br1">29173 6640 0,'0'0'0,"-35"34"7,0-68 2</inkml:trace>
    </iact:actionData>
  </iact:action>
  <iact:action type="add" startTime="91464">
    <iact:property name="dataType" value="strokeEraser"/>
    <iact:actionData xml:id="d71">
      <inkml:trace xmlns:inkml="http://www.w3.org/2003/InkML" xml:id="stk69" contextRef="#ctx0" brushRef="#br1">29034 6918 0,'0'0'1,"0"35"6,69-1 9,1 1-8,69-35 0,-35-35 0</inkml:trace>
    </iact:actionData>
  </iact:action>
  <iact:action type="add" startTime="91544">
    <iact:property name="dataType" value="strokeEraser"/>
    <iact:actionData xml:id="d72">
      <inkml:trace xmlns:inkml="http://www.w3.org/2003/InkML" xml:id="stk70" contextRef="#ctx0" brushRef="#br1">30007 6883 0,'0'0'1,"35"0"6,-35-35 1,0 1 8,-35-1-8,-34 0 0,-36 35 0,1 0 0,34 0 7</inkml:trace>
    </iact:actionData>
  </iact:action>
  <iact:action type="add" startTime="100696">
    <iact:property name="dataType"/>
    <iact:actionData xml:id="d73">
      <inkml:trace xmlns:inkml="http://www.w3.org/2003/InkML" xml:id="stk71" contextRef="#ctx0" brushRef="#br0">23331 591 0,'0'0'2</inkml:trace>
    </iact:actionData>
  </iact:action>
  <iact:action type="add" startTime="100855">
    <iact:property name="dataType"/>
    <iact:actionData xml:id="d74">
      <inkml:trace xmlns:inkml="http://www.w3.org/2003/InkML" xml:id="stk72" contextRef="#ctx0" brushRef="#br0">23331 626 0,'0'-35'8,"0"1"33,0-1-8,0 70 32,0-1-49,-35 1 1,35 0-10,0 0 0,35-35 74,0 0-65,-1-35-6,1 35-5,35 0 3,-35 0-1,34 0 1,35 0 0,-34 35 8,-1-1-8,1-34 0,-35 35 0,-35 0 0,0 0 0,-35-1-1,0 1 1,0 0 2,-34-35-4,-35 0 4,-1 0-5,36 0 6,-1 0 4,1 0-7,-1 0 0</inkml:trace>
    </iact:actionData>
  </iact:action>
  <iact:action type="add" startTime="101519">
    <iact:property name="dataType"/>
    <iact:actionData xml:id="d75">
      <inkml:trace xmlns:inkml="http://www.w3.org/2003/InkML" xml:id="stk73" contextRef="#ctx0" brushRef="#br0">23505 522 0,'0'0'2,"35"-35"15,-1 35-10,1 0 1,35-35-1,69 35 1,0 0-1,0 0 0</inkml:trace>
    </iact:actionData>
  </iact:action>
  <iact:action type="add" startTime="102696">
    <iact:property name="dataType"/>
    <iact:actionData xml:id="d76">
      <inkml:trace xmlns:inkml="http://www.w3.org/2003/InkML" xml:id="stk74" contextRef="#ctx0" brushRef="#br0">23679 1878 0,'0'0'2,"0"34"36,-35 1-22,35 0-1,0 0-6,0-1-2,-35-34 2,35 35-1,35-35 32,0 0-32,-1 0 0,36-35 0,34 35 1,-34 0-2,-1 35 9,1-35-7,-1 0-1,-34 35-2,-35 0 3,0-1-2,0 1 2,-35 0-2,1-35 2,-36 35-1,-34-1 0,-1-34 0,1 0 1,35 0 6,-1 0-7,35 0 0</inkml:trace>
    </iact:actionData>
  </iact:action>
  <iact:action type="add" startTime="103203">
    <iact:property name="dataType"/>
    <iact:actionData xml:id="d77">
      <inkml:trace xmlns:inkml="http://www.w3.org/2003/InkML" xml:id="stk75" contextRef="#ctx0" brushRef="#br0">23852 1912 0,'35'0'4,"-70"0"-4,105-34 18,0 34-11,69 0 0,-35-35 2,70 35-2</inkml:trace>
    </iact:actionData>
  </iact:action>
  <iact:action type="add" startTime="105262">
    <iact:property name="dataType"/>
    <iact:actionData xml:id="d78">
      <inkml:trace xmlns:inkml="http://www.w3.org/2003/InkML" xml:id="stk76" contextRef="#ctx0" brushRef="#br0">24270 3477 0,'0'0'1,"0"34"47,-35 1-38,35 0-4,0 0 2,0-1 0,0 1 8,-35 0-9,35 0 2,35-35 63,0 0-64,-1 0 0,1 0 1,0 0-2,0 0 2,0 35 7,-1-35-9,1 34 4,-35 36-6,0-35 4,0-1-2,-35-34 1,35 35 0,-34 0 0,-36-35 0,-34 0-1,-1 0 2,-34 0 7,35-35-9</inkml:trace>
    </iact:actionData>
  </iact:action>
  <iact:action type="add" startTime="105742">
    <iact:property name="dataType"/>
    <iact:actionData xml:id="d79">
      <inkml:trace xmlns:inkml="http://www.w3.org/2003/InkML" xml:id="stk77" contextRef="#ctx0" brushRef="#br0">24270 3546 0,'0'0'0,"34"0"9,36-35-1,34 35 0,35-34 8,1 34-9</inkml:trace>
    </iact:actionData>
  </iact:action>
  <iact:action type="add" startTime="108362">
    <iact:property name="dataType" value="strokeEraser"/>
    <iact:actionData xml:id="d80">
      <inkml:trace xmlns:inkml="http://www.w3.org/2003/InkML" xml:id="stk78" contextRef="#ctx0" brushRef="#br1">29242 8725 0,'-35'0'32,"35"35"-8,-34-35-8,34 35-7</inkml:trace>
    </iact:actionData>
  </iact:action>
  <iact:action type="add" startTime="108593">
    <iact:property name="dataType" value="strokeEraser"/>
    <iact:actionData xml:id="d81">
      <inkml:trace xmlns:inkml="http://www.w3.org/2003/InkML" xml:id="stk79" contextRef="#ctx0" brushRef="#br1">29138 9073 0,'104'0'17,"-173"0"-11</inkml:trace>
    </iact:actionData>
  </iact:action>
  <iact:action type="add" startTime="108936">
    <iact:property name="dataType" value="strokeEraser"/>
    <iact:actionData xml:id="d82">
      <inkml:trace xmlns:inkml="http://www.w3.org/2003/InkML" xml:id="stk80" contextRef="#ctx0" brushRef="#br1">30007 9595 0,'0'0'1,"35"34"46</inkml:trace>
    </iact:actionData>
  </iact:action>
  <iact:action type="add" startTime="109082">
    <iact:property name="dataType" value="strokeEraser"/>
    <iact:actionData xml:id="d83">
      <inkml:trace xmlns:inkml="http://www.w3.org/2003/InkML" xml:id="stk81" contextRef="#ctx0" brushRef="#br1">30111 9664 0,'0'-35'32</inkml:trace>
    </iact:actionData>
  </iact:action>
  <iact:action type="remove" startTime="109210">
    <iact:property name="style" value="instant"/>
    <iact:actionData xml:id="d84" ref="#d18"/>
  </iact:action>
  <iact:action type="add" startTime="109232">
    <iact:property name="dataType" value="strokeEraser"/>
    <iact:actionData xml:id="d85">
      <inkml:trace xmlns:inkml="http://www.w3.org/2003/InkML" xml:id="stk82" contextRef="#ctx0" brushRef="#br1">30146 9455 0,'0'0'24,"-35"-34"-23,1 34 6,-1 0 5,-35 0-9,36-35 5,-36 35-1,35 0 2,-34 0-1,34 0-1,0 0 9,35 35 1,35-1-1,0-34-8,34 0 0,-34 35 8,35-35-8,-1 0 0,-34 0 0,0 0 0,-1 0 0,-68 0 8,-1 0-8,-35 0 0,1 0 0,34 0 0,-35 0 0</inkml:trace>
    </iact:actionData>
  </iact:action>
  <iact:action type="add" startTime="112527">
    <iact:property name="dataType"/>
    <iact:actionData xml:id="d86">
      <inkml:trace xmlns:inkml="http://www.w3.org/2003/InkML" xml:id="stk83" contextRef="#ctx0" brushRef="#br0">22705 4971 0,'0'0'3,"0"-34"13,0-1-8,35 35-2,-35-35 10,0 0 0,0 70 24,-35-35-32,35 35 0,-35 0 0,35-1-2,-34 36 3,34-35-2,0 0 3,-35-1 6,70-34 24,-1 0-31,1 0-2,35 0 3,-1 0-4,35 0 4,-34 0-4,0 35 3,-36 0-2,1 0 2,0-1-1,-35 1 7,-35 0 1,0-35-8,-34 0-1,-36 0 1,-34 0 1,35 0-1,0 0 8</inkml:trace>
    </iact:actionData>
  </iact:action>
  <iact:action type="add" startTime="113024">
    <iact:property name="dataType"/>
    <iact:actionData xml:id="d87">
      <inkml:trace xmlns:inkml="http://www.w3.org/2003/InkML" xml:id="stk84" contextRef="#ctx0" brushRef="#br0">23018 4798 0,'0'0'1,"0"-35"14,70 0-7,-1 0 0,35 35 0,35-34 0</inkml:trace>
    </iact:actionData>
  </iact:action>
  <iact:action type="add" startTime="114135">
    <iact:property name="dataType"/>
    <iact:actionData xml:id="d88">
      <inkml:trace xmlns:inkml="http://www.w3.org/2003/InkML" xml:id="stk85" contextRef="#ctx0" brushRef="#br0">19124 4867 0,'0'0'3,"0"-35"14,-35 70 28,0 0-21,35 0-15,-35-1-1,35 1-1,0 0 17,70-35 17,-35 35-34,34-35 2,1 35 1,-1-35-4,1 34 0,-35 1 3,-1-35 0,-68 35-2,34 0 2,-35-1-2,0-34 1,-34 35 0,-1-35 7,0 0-6,1 0-1,-1 0 0,1 0 0,34 0 0,0 0 6</inkml:trace>
    </iact:actionData>
  </iact:action>
  <iact:action type="add" startTime="114600">
    <iact:property name="dataType"/>
    <iact:actionData xml:id="d89">
      <inkml:trace xmlns:inkml="http://www.w3.org/2003/InkML" xml:id="stk86" contextRef="#ctx0" brushRef="#br0">19158 4832 0,'0'0'2,"35"0"5,0-34 6,69-1-3,35 0-2,35 35 0,70-35 0</inkml:trace>
    </iact:actionData>
  </iact:action>
  <iact:action type="add" startTime="115312">
    <iact:property name="dataType"/>
    <iact:actionData xml:id="d90">
      <inkml:trace xmlns:inkml="http://www.w3.org/2003/InkML" xml:id="stk87" contextRef="#ctx0" brushRef="#br0">17489 4971 0,'0'0'2,"-34"0"12,34 35-7,-35 0 0,0 0 1,35 0 1,0-1 7,-35 1-6,35 0-5,35-35 45,0 0-42,0 0 1,34 35-2,1-35 1,-35 0 0,-1 34 0,1-34 9,0 35-9,-35 0 0,0 0-1,-35-35 2,0 34-2,-34-34 2,-36 35-2,1-35-1,0 0 4,34 0 0,36 35-4,-1-70 2</inkml:trace>
    </iact:actionData>
  </iact:action>
  <iact:action type="add" startTime="115736">
    <iact:property name="dataType"/>
    <iact:actionData xml:id="d91">
      <inkml:trace xmlns:inkml="http://www.w3.org/2003/InkML" xml:id="stk88" contextRef="#ctx0" brushRef="#br0">17663 4867 0,'0'0'3,"70"-35"11,-1 1-6,70-1 0,1 0-1,33 35 9</inkml:trace>
    </iact:actionData>
  </iact:action>
  <iact:action type="add" startTime="116512">
    <iact:property name="dataType"/>
    <iact:actionData xml:id="d92">
      <inkml:trace xmlns:inkml="http://www.w3.org/2003/InkML" xml:id="stk89" contextRef="#ctx0" brushRef="#br0">17768 6849 0,'0'0'2,"-35"0"14,35 34-9,-35 1-1,0 0 11,1 0-7,34-1-4,0 1 3,-35 0-2,35 0 1,35-35 0,-1-35 16,1 35-16,0 0-1,34-35 2,1 35-3,-1 35 12,1 0-10,-35 0 0,0 34 0,-35-34 0,0 34 0,-35-34 0,0 0 1,0-35-2,-34 35 9,-1-35-7,-34 0-2,34 34 2,1-34-2,138 0 1,-173-34 0</inkml:trace>
    </iact:actionData>
  </iact:action>
  <iact:action type="add" startTime="116910">
    <iact:property name="dataType"/>
    <iact:actionData xml:id="d93">
      <inkml:trace xmlns:inkml="http://www.w3.org/2003/InkML" xml:id="stk90" contextRef="#ctx0" brushRef="#br0">17941 6883 0,'0'0'1,"70"-34"16,0-1-1,69 0-10,0 35 4,35 0-1</inkml:trace>
    </iact:actionData>
  </iact:action>
  <iact:action type="add" startTime="117840">
    <iact:property name="dataType"/>
    <iact:actionData xml:id="d94">
      <inkml:trace xmlns:inkml="http://www.w3.org/2003/InkML" xml:id="stk91" contextRef="#ctx0" brushRef="#br0">23852 7022 0,'0'0'2,"-34"0"4,34 35 1,-35-35 2,0 0-1,35 35 0,-35 0 0,35 0 0,0-1 0,0 1 0,-34 0-1,34 0 2,34-35 39,36 0-39,34 0-2,-34-35 2,34 35-3,-34 35 3,-36-35-2,1 69 2,0-34-2,-35 0 1,-35 34 1,0-34-1,1 0 0,-1-1 7,0-34-7,-34 35 1,-36-35-2,36 35 2,-36-35-2,71 0 1,-36-70 1</inkml:trace>
    </iact:actionData>
  </iact:action>
  <iact:action type="add" startTime="118256">
    <iact:property name="dataType"/>
    <iact:actionData xml:id="d95">
      <inkml:trace xmlns:inkml="http://www.w3.org/2003/InkML" xml:id="stk92" contextRef="#ctx0" brushRef="#br0">24096 7057 0,'0'0'2,"35"-35"4,-1 35 3,71-34-3,34-1 11,69 0-8,-68 0-4</inkml:trace>
    </iact:actionData>
  </iact:action>
  <iact:action type="add" startTime="121888">
    <iact:property name="dataType"/>
    <iact:actionData xml:id="d96">
      <inkml:trace xmlns:inkml="http://www.w3.org/2003/InkML" xml:id="stk93" contextRef="#ctx0" brushRef="#br0">21384 3546 0,'0'0'2,"0"-35"19,0 1 47,-35-1-48,35 0-11,-35 0 7,35 1-9,-35-1 2,35 0-3,-34 35 4,34-35 6,-35 35-9,35-34 2,-35 34-1,35-35-1,-35 35 2,1-35 7,-1 35-8,0-35 8,0 35 1,1 0 6,34-34-17,-35 34 4,0 0 14,0 0-8,0 0-9,1 0 2,-1 0 6,0 0 1,35-35-8,-35 35 9,1 35-10,-1-35 2,0 0-1,0 0 0,0 0 7,1 0 0,-1 0 10,0 0 0,0 0 7,35 34-24,-34-34 0,-1 35 24,0 0 0,0 0 16,35-1-22,-34 1-3,34 0-9,0 0-4,0-1 6,0 1 0,0 0 8,0 0-8,0-1 1,0 1-1,-35-35 0,35 35-10,0 0 18,0-1 8,0 1-8,0 0 0,0 0 0,0 0-8,0-1 16,-35-34-24,35 35 1,0 0 7,0 0 0,0-1-1,0 1 1,0 0 8,0 0-8,0-1 0,-35 1-8,35 0 1,0 0-3,0-1 11,0 1-9,0 0 9,0 0 6,0-1 3,0 1-20,-35 0 10,35 0-8,0 0 8,0-1 0,0 1 8,0 0 0,0 0-10,0-1-4,0 1-4,0 0 12,0 0-9,0-1-3,0 1 4,0 0 6,0 0-9,0-1 9,0 1-10,0 0 4,0 0-3,0 0 1,0 34 0,0-34 0,0 0 0,0-1 9,0 1-2,0 0 10,0 0-8,0-1-1,0 1 0,0 0 0,0 0-9,-34-1 1,34 1 0,0 0 0,0 0 0,0-1 0,0 1 16,0 0-16,0 0 0,0 0 0,0-1 8,0 1-8,0 0 0,0 0 0,34-1 0,-34 1 7,0 0-5,0 0 13,35-35-14,-35 34-2,0 1 9,35 0 0,-35 0-8,0-1 6,0 1 4,35-35-10,-35 35 0,0 0 8,35-1 16,-35 1-23,0 0-2,34 0 9,-34 0 16,35-35-23,-35 34 7,35-34-1,-35 35 0,35-35-6,-35 35-1,34-35 0,1 0 0,-35 35-1,35-35 2,0 0 7,-1 0-8,1 34 0,0-34 1,0 0-2,0 0-1,-1 0 4,1 35 6,0-35 0,0 0 0,-1 0 0,1 0 0,0 0-10,0 0 4,0 0-2,-1 0 0,1 0 7,0 0 1,0 0 1,-1 0-1,1 0 1,-35-35-1,35 35 1,0 0 5,-1-34-6,1 34-8,-35-35 0,35 35 0,-35-35 0,35 35-1,-35-35 2,35 1 5,-35-1-4,34 0 6,-34 0 0,0 0-8,35 1 0,-35-1 1,0 0-2,0 0 2,35 1-2,-35-1 9,0 0-7,35 35-3,-35-35 11,0 1-9,34 34 0,-34-35 0,0 0 0,0 0 8,0 1-2,35 34-4,-35-35-4,0 0 12,35 0-10,-35 1 0,0-1 9,0 0-10,0 0 2,0 0-2,0 1 2,35 34-2,-35-35 2,0 0-2,0 0 1,0 1 0,34-1 0,-34 0 0,0 0 0,0 1 0,35-1 8,-35 0-8,0 0-2,0 1 11,0-1-1,0 0-7,0 0-1,0 1 0,35-1 1,-35 0 7,0 0-9,0 0 2,0 1-2,0-1 2,0 0 6,0 0-7,35 1 8,-35-1-8,0 0 0,35 0 0,-35 1 8,0-1 0,34 35-8,-34-35 0,0 0 8,0 1 10,0-1 12,-34 35-29,34-35-2,0 0 9,0 0-4,-35 1 4,35-1 6,0 0-7,0 0 0,-35 35 1,35-34-10,0-1 4,-35 35-2,35-35 1,-35 0-2,35 1 9,-34-1-6,34 0 4,0 0 2,-35 35-8,35-34 0,-35 34 8,35-35-8,-35 0 8,35 0 0,-34 1 0,-1-1 8,35 0 1,-35 0 14,35 0-5,0 1 30,0-1 24,-35 35-39,1-70-46</inkml:trace>
    </iact:actionData>
  </iact:action>
  <iact:action type="add" startTime="126912">
    <iact:property name="dataType"/>
    <iact:actionData xml:id="d97">
      <inkml:trace xmlns:inkml="http://www.w3.org/2003/InkML" xml:id="stk94" contextRef="#ctx0" brushRef="#br0">12656 1704 0,'0'0'3,"0"-35"12,0 70 15,0 0-21,-34 34-1,34 1 0,0-1-1,0 1 2,0-1 8,0 1-11,0-1 4,0 35-4,0 1 0</inkml:trace>
    </iact:actionData>
  </iact:action>
  <iact:action type="add" startTime="127185">
    <iact:property name="dataType"/>
    <iact:actionData xml:id="d98">
      <inkml:trace xmlns:inkml="http://www.w3.org/2003/InkML" xml:id="stk95" contextRef="#ctx0" brushRef="#br0">12830 1599 0,'0'0'4,"0"-34"0,35 34 4,34 0-3,1 0 6,34 34 5,1 36-10,-71 0 4,1-36-3,-35 36 1,-69-35 0,-1-1 0,-34 1 0,-35-35 0,0 35-1,69-35 2</inkml:trace>
    </iact:actionData>
  </iact:action>
  <iact:action type="add" startTime="127569">
    <iact:property name="dataType"/>
    <iact:actionData xml:id="d99">
      <inkml:trace xmlns:inkml="http://www.w3.org/2003/InkML" xml:id="stk96" contextRef="#ctx0" brushRef="#br0">13630 2086 0,'0'0'1,"35"0"7,-1-35-3,71 35 4,69 0-2,-1 0 2,1-34 7</inkml:trace>
    </iact:actionData>
  </iact:action>
  <iact:action type="add" startTime="127728">
    <iact:property name="dataType"/>
    <iact:actionData xml:id="d100">
      <inkml:trace xmlns:inkml="http://www.w3.org/2003/InkML" xml:id="stk97" contextRef="#ctx0" brushRef="#br0">14012 1843 0,'0'0'1,"-34"0"22,34 35-15,0 34 0,0 1 0,0-1 1,0 35-2,34 35 2,-68 35-3</inkml:trace>
    </iact:actionData>
  </iact:action>
  <iact:action type="add" startTime="128154">
    <iact:property name="dataType"/>
    <iact:actionData xml:id="d101">
      <inkml:trace xmlns:inkml="http://www.w3.org/2003/InkML" xml:id="stk98" contextRef="#ctx0" brushRef="#br0">12865 2816 0,'0'0'3,"-35"0"0,-34 0 5,-36 35-1,36 0 1,-1 34 0,35 1 2,35-35-4,0 34 11,35 1-8,35-36-3,34 36 5,0-35-6,35-1 4,1-34-2</inkml:trace>
    </iact:actionData>
  </iact:action>
  <iact:action type="add" startTime="128487">
    <iact:property name="dataType"/>
    <iact:actionData xml:id="d102">
      <inkml:trace xmlns:inkml="http://www.w3.org/2003/InkML" xml:id="stk99" contextRef="#ctx0" brushRef="#br0">11439 3546 0,'0'0'2,"35"0"22,35 35-16,69-35-1,104 35 0,1-1 10,103-34-9,1 35 1,-35-35-2,0 35 2,-70-35 7,-69 0-9,-70 0 2,-34 0-2,-70-35 2,-70 35 7</inkml:trace>
    </iact:actionData>
  </iact:action>
  <iact:action type="add" startTime="128919">
    <iact:property name="dataType"/>
    <iact:actionData xml:id="d103">
      <inkml:trace xmlns:inkml="http://www.w3.org/2003/InkML" xml:id="stk100" contextRef="#ctx0" brushRef="#br0">12656 4068 0,'0'0'1,"-69"0"15,34 34-9,-35 36 2,1-1-1,34 36 0,35-36 0,0 1 8,35-35-7,0 34-2,69-34 2,0 0-2,35-35 2,0 0-2,70 0 2,-105-35 6</inkml:trace>
    </iact:actionData>
  </iact:action>
  <iact:action type="add" startTime="129274">
    <iact:property name="dataType"/>
    <iact:actionData xml:id="d104">
      <inkml:trace xmlns:inkml="http://www.w3.org/2003/InkML" xml:id="stk101" contextRef="#ctx0" brushRef="#br0">11613 5180 0,'0'0'3,"35"0"1,0 0 4,34 0 7,36 0-7,34 0 0,35 0 0,34 0 0,36 0 0,34 0 0,-35 0 0,-34 0-2,-1 0 12</inkml:trace>
    </iact:actionData>
  </iact:action>
  <iact:action type="add" startTime="129513">
    <iact:property name="dataType"/>
    <iact:actionData xml:id="d105">
      <inkml:trace xmlns:inkml="http://www.w3.org/2003/InkML" xml:id="stk102" contextRef="#ctx0" brushRef="#br0">11961 5423 0,'0'0'4,"69"0"8,36 0-4,69 0 8,34 0-8,36 0 0,34 0-2,-35 0 4,-69 0-3,0 0 9,-70 35-9,-34-70 2,-105 35 15</inkml:trace>
    </iact:actionData>
  </iact:action>
  <iact:action type="add" startTime="131394">
    <iact:property name="dataType"/>
    <iact:actionData xml:id="d106">
      <inkml:trace xmlns:inkml="http://www.w3.org/2003/InkML" xml:id="stk103" contextRef="#ctx0" brushRef="#br0">12517 6223 0,'0'0'3,"-35"-35"9,1 35-3,-36 0 4,35 0-4,-34 35 6,-35 0-6,34 34-2,35-34 1,0 34 0,1 1 0,34 0-1,34-1 2,1 1-2,35-36 2,-35 1 0,69 0-1,-35-35-2,36 35 4,34-105 4</inkml:trace>
    </iact:actionData>
  </iact:action>
  <iact:action type="add" startTime="131904">
    <iact:property name="dataType"/>
    <iact:actionData xml:id="d107">
      <inkml:trace xmlns:inkml="http://www.w3.org/2003/InkML" xml:id="stk104" contextRef="#ctx0" brushRef="#br0">13178 6397 0,'0'0'1,"35"-35"23,-1 35-10,1 0-4,69 0-2,-34 0-1,34 35-1</inkml:trace>
    </iact:actionData>
  </iact:action>
  <iact:action type="add" startTime="132095">
    <iact:property name="dataType"/>
    <iact:actionData xml:id="d108">
      <inkml:trace xmlns:inkml="http://www.w3.org/2003/InkML" xml:id="stk105" contextRef="#ctx0" brushRef="#br0">13178 6710 0,'0'0'5,"35"0"17,69 0-14,0 0 5,35 0-6</inkml:trace>
    </iact:actionData>
  </iact:action>
  <iact:action type="add" startTime="133392">
    <iact:property name="dataType"/>
    <iact:actionData xml:id="d109">
      <inkml:trace xmlns:inkml="http://www.w3.org/2003/InkML" xml:id="stk106" contextRef="#ctx0" brushRef="#br0">11961 6466 0,'0'0'2,"35"0"6,-35-35-2,34 1 10,-34 68 32,35 1-40,-35 0 0,0 35 8,0-1-8,0 1 0,35 34 0,-35-35 0,0 1 0,0 34 0,0-34 0,-35 34 0,35 0 0,0-34 0,-35-1 0,35-34 8,-34 0-9</inkml:trace>
    </iact:actionData>
  </iact:action>
  <iact:action type="add" startTime="133903">
    <iact:property name="dataType"/>
    <iact:actionData xml:id="d110">
      <inkml:trace xmlns:inkml="http://www.w3.org/2003/InkML" xml:id="stk107" contextRef="#ctx0" brushRef="#br0">12239 6466 0,'0'0'4,"0"-35"10,0 1-7,35-1 25,34 35-25,-34 0 2,35 0-1,-1 0 0,1 35 0,-1-1 0,-34 36 1,0-35-2,-35 34 2,0 1 7,0-1-10,0-34 4,-35 0-4,-34 0 2,34-1 1,-70-34-2,1 0 2,35 0-2,-1 0 2</inkml:trace>
    </iact:actionData>
  </iact:action>
  <iact:action type="add" startTime="134672">
    <iact:property name="dataType"/>
    <iact:actionData xml:id="d111">
      <inkml:trace xmlns:inkml="http://www.w3.org/2003/InkML" xml:id="stk108" contextRef="#ctx0" brushRef="#br0">14325 6362 0,'0'0'1,"-34"0"14,-1 35-7,0-35 0,0 69-1,0-34 1,35 35 0,0-1 0,35 35 0,0-69 0,69 35-1,1-1 2,-1-34 7,0-35-8,-34 35 1,-1-70-2,1-35 10,-70 1-8,0-35-3,0-1 4,-70 1-3,36 34 2,-36 36-2,-34-1 3,-1 35-5,1 0 4,0-35-1</inkml:trace>
    </iact:actionData>
  </iact:action>
  <iact:action type="add" startTime="138027">
    <iact:property name="dataType"/>
    <iact:actionData xml:id="d112">
      <inkml:trace xmlns:inkml="http://www.w3.org/2003/InkML" xml:id="stk109" contextRef="#ctx0" brushRef="#br0">12900 522 0,'0'0'5,"34"35"36,-34-1-25,0 1-9,0 0 12,35 0-14,-35-1 1,35 36 4,-35-35-2</inkml:trace>
    </iact:actionData>
  </iact:action>
  <iact:action type="add" startTime="138363">
    <iact:property name="dataType"/>
    <iact:actionData xml:id="d113">
      <inkml:trace xmlns:inkml="http://www.w3.org/2003/InkML" xml:id="stk110" contextRef="#ctx0" brushRef="#br0">12587 348 0,'-35'0'5,"70"0"-5,-140 35 7,36 0 2,-35-1-1,34 36-1,1-1 2,69 36 7,0-1-8,69-35 0,1 36 1,34-1-2,70-69-1,0 34 4,-1-34-2,1-35-1,0 0 1,-35-69 9,-34 34-9,-36-69-1,1-36 2,-36 1-1,-34 35 0,-34 35 7,-1-1-6,-35 1-1,-34 34 0,-35 0-1,-70 35 1,35 35 1,1 0-2,68-70 10</inkml:trace>
    </iact:actionData>
  </iact:action>
  <iact:action type="add" startTime="140192">
    <iact:property name="dataType"/>
    <iact:actionData xml:id="d114">
      <inkml:trace xmlns:inkml="http://www.w3.org/2003/InkML" xml:id="stk111" contextRef="#ctx0" brushRef="#br0">12900 8239 0,'0'0'2,"-35"0"3,0 35 4,-34-35-2,34 35 4,35 34 4,0-34-6,0 34-2,35-34 2,34 0-3,1-35 4,34 35-5,-34-35 12,-1-35-10,-34 0 2,-35 0-2,-35-34 2,0-1-2,-34 1 2,-36 34-1,71 0 0,-36-34 1</inkml:trace>
    </iact:actionData>
  </iact:action>
  <iact:action type="add" startTime="140487">
    <iact:property name="dataType"/>
    <iact:actionData xml:id="d115">
      <inkml:trace xmlns:inkml="http://www.w3.org/2003/InkML" xml:id="stk112" contextRef="#ctx0" brushRef="#br0">13386 8170 0,'0'0'0,"35"0"17,0 34-8,0 1-2,34 0 1,-34 69 0,35-34 8,-36-1-7,-34-34-2,0 0 1,0-70 33,0-35-34,0 1 0,35-35 2,0-1 0,69 1-3,-34 35 2,-35-1 1</inkml:trace>
    </iact:actionData>
  </iact:action>
  <iact:action type="add" startTime="140952">
    <iact:property name="dataType"/>
    <iact:actionData xml:id="d116">
      <inkml:trace xmlns:inkml="http://www.w3.org/2003/InkML" xml:id="stk113" contextRef="#ctx0" brushRef="#br0">11857 9317 0,'0'0'1,"0"35"12,0 34 3,-35 1-6,35-1-2,0 35 0,-35 35 0,35-34 0,-35-1 0,105 0 0,-140 1-1</inkml:trace>
    </iact:actionData>
  </iact:action>
  <iact:action type="add" startTime="141195">
    <iact:property name="dataType"/>
    <iact:actionData xml:id="d117">
      <inkml:trace xmlns:inkml="http://www.w3.org/2003/InkML" xml:id="stk114" contextRef="#ctx0" brushRef="#br0">11996 9421 0,'0'0'5,"69"-35"3,36 35-1,-1 35 11,0-35-12,-34 35 3,-1 34-1,-34 1-2,-35-35 4,0-1-1,-70 1-2,1 0 8,-35-35-6,-35-35-1</inkml:trace>
    </iact:actionData>
  </iact:action>
  <iact:action type="add" startTime="141474">
    <iact:property name="dataType"/>
    <iact:actionData xml:id="d118">
      <inkml:trace xmlns:inkml="http://www.w3.org/2003/InkML" xml:id="stk115" contextRef="#ctx0" brushRef="#br0">12900 9664 0,'0'0'5,"34"-34"6,36 34-6,34 0 5,70 0 5,-70 0-7</inkml:trace>
    </iact:actionData>
  </iact:action>
  <iact:action type="add" startTime="141615">
    <iact:property name="dataType"/>
    <iact:actionData xml:id="d119">
      <inkml:trace xmlns:inkml="http://www.w3.org/2003/InkML" xml:id="stk116" contextRef="#ctx0" brushRef="#br0">12830 10047 0,'0'0'1,"35"-35"15,34 35 6,71-35-13,33 35 0,1 0 0</inkml:trace>
    </iact:actionData>
  </iact:action>
  <iact:action type="add" startTime="141842">
    <iact:property name="dataType"/>
    <iact:actionData xml:id="d120">
      <inkml:trace xmlns:inkml="http://www.w3.org/2003/InkML" xml:id="stk117" contextRef="#ctx0" brushRef="#br0">14012 9699 0,'0'0'3,"35"0"2,35-69 0,-1 34 12,-34-35-7,-35 1-4,0 34 4,-70 0-5,-34 35 5,-35 0-5,0 0 14,69 35-12,1 35 1,34-36 0,35 36 0,0-35 0,70-1 0,-1 1 0,36-35 8,-36-35-8,35 1 0,-69-1 1,35 0-2,-36 0 2,1 70 24,-35 35-28,0 34 5,0 0-4,0 35 3,-35-34-2,35-1 8</inkml:trace>
    </iact:actionData>
  </iact:action>
  <iact:action type="add" startTime="142401">
    <iact:property name="dataType"/>
    <iact:actionData xml:id="d121">
      <inkml:trace xmlns:inkml="http://www.w3.org/2003/InkML" xml:id="stk118" contextRef="#ctx0" brushRef="#br0">11405 10742 0,'0'0'3,"34"0"19,71 0-9,34 0-2,104 0-4,35 0 2,70 0-2,0 35 1,-1-35 9,-68 0-12,34 0 6,-174 0-5</inkml:trace>
    </iact:actionData>
  </iact:action>
  <iact:action type="add" startTime="142696">
    <iact:property name="dataType"/>
    <iact:actionData xml:id="d122">
      <inkml:trace xmlns:inkml="http://www.w3.org/2003/InkML" xml:id="stk119" contextRef="#ctx0" brushRef="#br0">11544 10916 0,'0'0'2,"34"0"13,36 0-8,69 0 1,70-35 0,34 35-2,35 35 11,70-35-8,-70 0-3,-35 35 4,1-35-2,-105 0-2,-69 0 4,-1 0-2,-69-35 0,-35 35 0</inkml:trace>
    </iact:actionData>
  </iact:action>
  <iact:action type="add" startTime="147170">
    <iact:property name="dataType"/>
    <iact:actionData xml:id="d123">
      <inkml:trace xmlns:inkml="http://www.w3.org/2003/InkML" xml:id="stk120" contextRef="#ctx0" brushRef="#br0">19506 7092 0,'0'0'4,"0"-35"8,0 0 11,-35 35 2,1 0-10,-1 35-9,0 0 12,-34 0-9,34 0-4,0 34 5,0 1-5,0-1 6,35 1-4,35-36 3,0 36-4,0-35 4,69-1-3,-34-34 0,34 35 2,-35-70-2,36 35 1,-36-69 9,-34-1-10,0 1 2,-70-1-2,35 1 1,-69-1 1,-36 36-2,1-1 2,0 0-1,34 35-1,-69 70 9</inkml:trace>
    </iact:actionData>
  </iact:action>
  <iact:action type="add" startTime="150448">
    <iact:property name="dataType"/>
    <iact:actionData xml:id="d124">
      <inkml:trace xmlns:inkml="http://www.w3.org/2003/InkML" xml:id="stk121" contextRef="#ctx0" brushRef="#br0">19158 7440 0,'70'0'57,"-105"0"-52</inkml:trace>
    </iact:actionData>
  </iact:action>
  <iact:action type="add" startTime="151911">
    <iact:property name="dataType"/>
    <iact:actionData xml:id="d125">
      <inkml:trace xmlns:inkml="http://www.w3.org/2003/InkML" xml:id="stk122" contextRef="#ctx0" brushRef="#br0">17837 3094 0,'0'0'3,"-35"0"4,35-34 1,0-1 15,0 70 9,0-1-16,0 1-8,0 0-2,0 34 3,0-34-1,0 0 0,-34 0 0,34 34 0,0-34 0,-35 0 0,0-1 9</inkml:trace>
    </iact:actionData>
  </iact:action>
  <iact:action type="add" startTime="152281">
    <iact:property name="dataType"/>
    <iact:actionData xml:id="d126">
      <inkml:trace xmlns:inkml="http://www.w3.org/2003/InkML" xml:id="stk123" contextRef="#ctx0" brushRef="#br0">17872 2642 0,'0'0'4,"-35"0"-1,35-34 14,-69 34-9,34-35-2,-35 35 4,-34 35-3,0-1 2,-35 1-2,34 35 0,1-1 2,0 1-1,69-1 0,0 36 8,0-1-8,70 0 0,0 0 0,34 1 0,1-1 0,69-35 0,35 1 7,0-35-6,-35 0-1,35-35-2</inkml:trace>
    </iact:actionData>
  </iact:action>
  <iact:action type="add" startTime="152534">
    <iact:property name="dataType"/>
    <iact:actionData xml:id="d127">
      <inkml:trace xmlns:inkml="http://www.w3.org/2003/InkML" xml:id="stk124" contextRef="#ctx0" brushRef="#br0">18602 3233 0,'0'0'1,"-35"-69"9,-34-35-3,-1-1 0,-34 36 2,0-36-1,-1 36 0,1-1 7,0 36-6,-1-1-3,-68 70 3,33-35-2,1 69 3,35 1-4,0-105 4</inkml:trace>
    </iact:actionData>
  </iact:action>
  <iact:action type="add" startTime="156411">
    <iact:property name="dataType"/>
    <iact:actionData xml:id="d128">
      <inkml:trace xmlns:inkml="http://www.w3.org/2003/InkML" xml:id="stk125" contextRef="#ctx0" brushRef="#br0">8414 6188 0,'-34'0'4,"68"0"-4,-103 0 8,34 0 9,0 0-11,35 35 4,-35-35-2,35 35 16,35-35-16,35 34 9,69-34-10,35 35 2,34 0-2,1-35 3,0 35-4,-36-35 3,1 34-2,-35-34 2,-34 0-2,-36 0 8,-34 0-6,-35-34 14</inkml:trace>
    </iact:actionData>
  </iact:action>
  <iact:action type="add" startTime="156771">
    <iact:property name="dataType"/>
    <iact:actionData xml:id="d129">
      <inkml:trace xmlns:inkml="http://www.w3.org/2003/InkML" xml:id="stk126" contextRef="#ctx0" brushRef="#br0">8832 6744 0,'0'0'4,"34"0"22,36 0-18,34 0-1,0 0 1,70 0 8,0 0-8,-35 0 0,35 0 0,-35-69 0</inkml:trace>
    </iact:actionData>
  </iact:action>
  <iact:action type="add" startTime="156992">
    <iact:property name="dataType"/>
    <iact:actionData xml:id="d130">
      <inkml:trace xmlns:inkml="http://www.w3.org/2003/InkML" xml:id="stk127" contextRef="#ctx0" brushRef="#br0">9944 6119 0,'0'0'2,"0"34"30,35 1-25,0 35-1,0-1 2,-1 70 2,-34 0-3,-34 0 1,-71-69 0,1 34 1,-35 0 6,104-34-7,-69 34 1</inkml:trace>
    </iact:actionData>
  </iact:action>
  <iact:action type="add" startTime="157307">
    <iact:property name="dataType"/>
    <iact:actionData xml:id="d131">
      <inkml:trace xmlns:inkml="http://www.w3.org/2003/InkML" xml:id="stk128" contextRef="#ctx0" brushRef="#br0">10431 6640 0,'0'0'4,"35"0"17,0 0-16,34 0 3,70 0-1,35 0-1,0 0 4,-35 0-1,-35 0-2,1-35 9</inkml:trace>
    </iact:actionData>
  </iact:action>
  <iact:action type="add" startTime="157529">
    <iact:property name="dataType"/>
    <iact:actionData xml:id="d132">
      <inkml:trace xmlns:inkml="http://www.w3.org/2003/InkML" xml:id="stk129" contextRef="#ctx0" brushRef="#br0">10640 6918 0,'0'0'3,"34"0"34,36 0-31,34 0 3,70 0 1,0 0-4,-35 0 1,0-35 1,-35 35-1,1-34 10</inkml:trace>
    </iact:actionData>
  </iact:action>
  <iact:action type="add" startTime="157779">
    <iact:property name="dataType"/>
    <iact:actionData xml:id="d133">
      <inkml:trace xmlns:inkml="http://www.w3.org/2003/InkML" xml:id="stk130" contextRef="#ctx0" brushRef="#br0">11022 6153 0,'-35'0'4,"70"0"-4,-139 0 11,34 35-4,-34 0 8,0 34-7,-1 36 0,1-1 0,34 35-1,36-35 2,-1-34-1,35 34 0,35-34 0,-1-1 0,71 1 8,34-1-8,35-34 0,34 0 1,-34-70-2</inkml:trace>
    </iact:actionData>
  </iact:action>
  <iact:action type="add" startTime="158195">
    <iact:property name="dataType"/>
    <iact:actionData xml:id="d134">
      <inkml:trace xmlns:inkml="http://www.w3.org/2003/InkML" xml:id="stk131" contextRef="#ctx0" brushRef="#br0">8762 7405 0,'0'0'4,"35"0"4,0 0 0,34 35 1,70-35-3,70 0 11,34 0-9,70 0-1,0 34 3,35-34-3,-1 0 1,-68 0 0,-1 0 9,-70 0-9,-34 0 0,0 70-1,-139-140 0</inkml:trace>
    </iact:actionData>
  </iact:action>
  <iact:action type="add" startTime="158465">
    <iact:property name="dataType"/>
    <iact:actionData xml:id="d135">
      <inkml:trace xmlns:inkml="http://www.w3.org/2003/InkML" xml:id="stk132" contextRef="#ctx0" brushRef="#br0">9318 7613 0,'0'0'3,"70"0"24,34 35-17,105-35-2,34 0 0,105 0 8,-35-35-7,0 35-2,-70 0 2,-34 0-5,-70-34 5,-70 34 0,-34 0-1,-70-35 16</inkml:trace>
    </iact:actionData>
  </iact:action>
  <iact:action type="remove" startTime="165247">
    <iact:property name="style" value="instant"/>
    <iact:actionData xml:id="d136" ref="#d96"/>
  </iact:action>
  <iact:action type="add" startTime="164339">
    <iact:property name="dataType" value="strokeEraser"/>
    <iact:actionData xml:id="d137">
      <inkml:trace xmlns:inkml="http://www.w3.org/2003/InkML" xml:id="stk133" contextRef="#ctx0" brushRef="#br1">26947 10185 0,'0'0'3,"0"-34"2,0-1 10,35 70 57,0-1-64,0-34 0,34 35 0,1 0 8,34-35-8,0 35 0,-34-35 0,-1 0 0,1 0 0,-35 0 8,-70-35 25,-35 35-33,36 0 0,-36 0 0,35 35 7,1-35 2,34 35-10,34-35 9,36 34-8,-1-34 0,1 0 0,-1 0 0,1 0 0,-35 0 0,-70 0 8,-35 0-9,-69 0 11,0 35-11,0 0 1,35-35 0,34 35 0,36-1 0,34 1 0,34 0 8,1 0-8,35-1 0,-36 1 0,36-35 0,0 35 8,-36-35-8,-34 35 0,-34-35 0,-1 34 0,-35-34 0,35 35 1,1 0 6,68-35-6,36 0 8,0 35-11,34-35 2,0 0 0,-34 0 8,-36 0-8,1 0 0,-70 0 8,1 0-8,-36 35 0,1-35 0,34 0 0,70 34 25,-1-34-26,71 0 1,-36 0 0,36 0 9,-36 0-10,35-34 1,-69 34 0,-35-35 0,-35 35 8,-34 0 0,-1 0-8,1 35 0,34-35 0,0 34 0,0-34 0,35 35 1,0 0-2,35-35 1,0 35 25,104 69-26,-104-104 4,0 0-7,-1-35-3,-34 0 22,0 1-6,-34 34-10,-1 0 2,-35 0-2,36 0 1,-1 34 0,0-34 0,35 35 9,35-35-2,0 0-7,-1 0 9,36 0-9,-35-35 0,-1 35 0,1 0 0,-35-34 0,-35 34 8,1 0-8,-1 0 0,0 0 0,0 0 0,1 34 0</inkml:trace>
    </iact:actionData>
  </iact:action>
  <iact:action type="add" startTime="170032">
    <iact:property name="dataType"/>
    <iact:actionData xml:id="d138">
      <inkml:trace xmlns:inkml="http://www.w3.org/2003/InkML" xml:id="stk134" contextRef="#ctx0" brushRef="#br0">22183 522 0,'0'0'3,"35"0"58,0 0-37,-35-35-17,35 35 8,0-35-5,-35 1-2,0-36 8,-35 70-8,35-35 1,-35 0-2,0 1 2,0-1-2,-34 35 2,-35 0 7,34 35-9,-34-35 1,34 34 0,1 1-1,34 0 2,0-35-2,35 35 2,0 0-1,35-1-1,34-34 2,1 35-2,0-35 2,-1 35 7,1-70-8,-1 35-1,1-35 2,-36 35-2,1-34 1,0-1 10,-35 70 62,0-1-71,-35 36-1,35-1-1,-35 1 3,35 34-7,-34 0 7,-1 1 6</inkml:trace>
    </iact:actionData>
  </iact:action>
  <iact:action type="add" startTime="171967">
    <iact:property name="dataType"/>
    <iact:actionData xml:id="d139">
      <inkml:trace xmlns:inkml="http://www.w3.org/2003/InkML" xml:id="stk135" contextRef="#ctx0" brushRef="#br0">20862 3963 0,'0'0'3,"0"-34"21,35 34 9,-35-35-17,35 35-12,0-35 12,-35 0-5,34 35-5,-34-34 2,-34-1 7,-1 35 1,0 0 1,-69 0-2,-1 0-7,1 0 0,0 35 1,34-1-3,35 1 4,1 0-4,34 34 4,34-34-2,1 0 1,0-35-3,34 35 4,36-35-4,-36 0 2,1-35 0,-1 35-1,1-35 10,-35 0-8,0 1-3,-35-1 4,34 35-3,-34 35 51,-34-1-50,34 71 1,-35-36-1,0 35 5,0 1-3,0-36-3,-69 36 3</inkml:trace>
    </iact:actionData>
  </iact:action>
  <iact:action type="add" startTime="173992">
    <iact:property name="dataType"/>
    <iact:actionData xml:id="d140">
      <inkml:trace xmlns:inkml="http://www.w3.org/2003/InkML" xml:id="stk136" contextRef="#ctx0" brushRef="#br0">19645 7127 0,'0'0'4,"-35"0"74,1 0-46,-1 0-24,0 0 6,0 0-6,1 0 1,-1 0-4,0 0 12,0 0-8,1 0 7,34 35-9,-35-35 3,0 34 13,0-34-8,35 35-5,-35-35-4,35 35 3,0 0-2,-34-35 1,34 34 0,0 36 0,34-70 0,-34 35 1,35-1-2,-35 1 1,0 0 8,35 0-8,0-1 0,0 1 9,-1-35-9,1 35 0,0-35 0,34 0-2,-34 35 5,0-35-5,0 0 4,-1 0-4,1-35 2,0 35-1,0 0 19,0-35-19,34 35 1,-34-35 1,0 1-2,-1-1 2,1 0 6,-35 0-7,0 1 8,0-1 1,35 35-9,-35-35 0,-35 0 32,35 105 75,-35-35-107,35 34-2,0 35-1,0-34 5,-34 34-2,-1 1-1,35 68 2,-35 1-1,0-104 1</inkml:trace>
    </iact:actionData>
  </iact:action>
  <iact:action type="add" startTime="179007">
    <iact:property name="dataType"/>
    <iact:actionData xml:id="d141">
      <inkml:trace xmlns:inkml="http://www.w3.org/2003/InkML" xml:id="stk137" contextRef="#ctx0" brushRef="#br0">25487 1078 0,'0'0'3,"0"-35"29,0 1 0,34-1-7,1 35-13,35 0-2,-35-35-3,34 35 1,-34 0 0,34 0 0,-34 35 0,0 0 8,-35 34-8,-35-34 0,0 0 0,-34 34 1,-35-34 9,34 34-12,35-34 3,0 0-3,105 0 34,34-35-33,105 0 2,0 0-3,-1-35 4,-69 35-4,0 0 4</inkml:trace>
    </iact:actionData>
  </iact:action>
  <iact:action type="add" startTime="182816">
    <iact:property name="dataType"/>
    <iact:actionData xml:id="d142">
      <inkml:trace xmlns:inkml="http://www.w3.org/2003/InkML" xml:id="stk138" contextRef="#ctx0" brushRef="#br0">21245 3407 0,'34'0'139,"1"0"-131,0 0 0,0-35-3,34 35 3,-34 0 0,0 0-1,0 35 1,-1-35 0,1 0 16,-35 35 0,0 0-8,-35-35-6,1 34-4,34 1 2,-35 0 0,0 34 0,0-34 8,1 0 0,34 0-8,-35 0 1,35-1-1</inkml:trace>
    </iact:actionData>
  </iact:action>
  <iact:action type="add" startTime="183399">
    <iact:property name="dataType"/>
    <iact:actionData xml:id="d143">
      <inkml:trace xmlns:inkml="http://www.w3.org/2003/InkML" xml:id="stk139" contextRef="#ctx0" brushRef="#br0">21488 3685 0,'0'0'3,"0"-35"9,35 35 0,69 0-7,0 0 4,70 0-3,-35-34 5</inkml:trace>
    </iact:actionData>
  </iact:action>
  <iact:action type="add" startTime="185183">
    <iact:property name="dataType"/>
    <iact:actionData xml:id="d144">
      <inkml:trace xmlns:inkml="http://www.w3.org/2003/InkML" xml:id="stk140" contextRef="#ctx0" brushRef="#br0">26182 730 0,'0'0'3,"0"-34"3,0-1 12,35 0-2,-70 35 21,0 35-27,-34 0 3,34-1 7,-35 1-13,-34 35 0,35 34 0,-1-34 0,1-1 3,-1-34-3,35 34 2,35-34-3,-35 0 4,1 0 6,34-1-8,0 1 8,0 0-8,34-35 0,1 35 0,35-35 0,34 34 1,35-34-2,35 0 9,-35 35-10,0-35 4,-34 0-1,-71 35-2,1-35 1,0 0 0</inkml:trace>
    </iact:actionData>
  </iact:action>
  <iact:action type="add" startTime="185671">
    <iact:property name="dataType"/>
    <iact:actionData xml:id="d145">
      <inkml:trace xmlns:inkml="http://www.w3.org/2003/InkML" xml:id="stk141" contextRef="#ctx0" brushRef="#br0">26391 1252 0,'0'0'5,"0"35"33,-35-35-27,0 69-9,0 1 8,1 34-2,-1 0-1,-69 35 1,104 0 0,-140-34 0</inkml:trace>
    </iact:actionData>
  </iact:action>
  <iact:action type="add" startTime="187744">
    <iact:property name="dataType"/>
    <iact:actionData xml:id="d146">
      <inkml:trace xmlns:inkml="http://www.w3.org/2003/InkML" xml:id="stk142" contextRef="#ctx0" brushRef="#br0">19889 452 0,'0'0'2,"0"-34"94,34 34-88,36 0 2,-35 0-5,-1-35 3,36 35-1,-35 0 2,0 0-2,-1 0 2,1 0 13,-35 35-5,0-1-9,0 1 0,-35 35 0,1-36 0,-1 36 0,0 34 0,0-34 0,0 34 8,1-34-9</inkml:trace>
    </iact:actionData>
  </iact:action>
  <iact:action type="add" startTime="188233">
    <iact:property name="dataType"/>
    <iact:actionData xml:id="d147">
      <inkml:trace xmlns:inkml="http://www.w3.org/2003/InkML" xml:id="stk143" contextRef="#ctx0" brushRef="#br0">19923 800 0,'0'0'5,"0"-35"-2,35 35 5,-35-35 0,70 35-1,-1-34 2,70-1-2,0 35 2,0-35 4</inkml:trace>
    </iact:actionData>
  </iact:action>
  <iact:action type="add" startTime="192367">
    <iact:property name="dataType"/>
    <iact:actionData xml:id="d148">
      <inkml:trace xmlns:inkml="http://www.w3.org/2003/InkML" xml:id="stk144" contextRef="#ctx0" brushRef="#br0">18567 3407 0,'0'0'3,"-34"0"53,34-35-24,34 35-15,1-34 12,0 34-20,0-35 0,34 35-2,-34-35 3,0 35-5,-1 0 11,-34 35 0,-34-35-8,34 35-1,-35-1 2,0 1 5,0 0-4,-34 0-4,34-1 4,-34-34-2,-1 35 1,35-35-2,35 35 1,-35-35 0,70 35 32,35-35-23,-35 34-2,34-34-7,1 35 1,-1-35-2,-34 35 1,0 0 0,-35 0-1,0-1 2,0 1-2,-70 0 10,35-35-9,-69 0 8,0 0-8,-1 35 0,-34-70 0,35 35 1,35 0-2,138-35 2,-138 35-2</inkml:trace>
    </iact:actionData>
  </iact:action>
  <iact:action type="add" startTime="196087">
    <iact:property name="dataType"/>
    <iact:actionData xml:id="d149">
      <inkml:trace xmlns:inkml="http://www.w3.org/2003/InkML" xml:id="stk145" contextRef="#ctx0" brushRef="#br0">21314 2121 0,'-35'0'27,"70"0"61,0-35-72,35 35-9,-1 0 0,1 0 0,-36 0 1,-68 35 90,34 0-92,-35-1 4,-35 36-1,36-1-5,-1 1 6,0 0 5,0-1-6,0 1-1,1-1 0,-1 1 8</inkml:trace>
    </iact:actionData>
  </iact:action>
  <iact:action type="add" startTime="196730">
    <iact:property name="dataType"/>
    <iact:actionData xml:id="d150">
      <inkml:trace xmlns:inkml="http://www.w3.org/2003/InkML" xml:id="stk146" contextRef="#ctx0" brushRef="#br0">21036 2469 0,'0'0'4,"35"-35"16,0 35 2,69 0-14,35-35 0,0 35 0,0-35 0</inkml:trace>
    </iact:actionData>
  </iact:action>
  <iact:action type="add" startTime="200976">
    <iact:property name="dataType"/>
    <iact:actionData xml:id="d151">
      <inkml:trace xmlns:inkml="http://www.w3.org/2003/InkML" xml:id="stk147" contextRef="#ctx0" brushRef="#br0">27816 835 0,'0'0'3,"0"-35"10,-34 35 2,34-35 1,34 35 9,-34-35-17,35 35-1,0 0 9,0 0-8,34-34 1,-34 34-1,35 34-1,-36-34 2,1 0-2,0 35 3,-35 0 6,0 0-10,-35-1 3,0 1-2,1 0 1,-36 0 0,35 0 8,0-1-9,1-34 2,34 35-2,0 0 10,69-35-9,36 35 0,-1-1 0,0 1 1,0 0-2,-69 0 2,0-1-1,-35 1 15,-70 0-13,-34-35-4,0 0 4,-35 0-4,34 0 4,1 0-4,35 0 2,-1 0 1</inkml:trace>
    </iact:actionData>
  </iact:action>
  <iact:action type="add" startTime="205263">
    <iact:property name="dataType"/>
    <iact:actionData xml:id="d152">
      <inkml:trace xmlns:inkml="http://www.w3.org/2003/InkML" xml:id="stk148" contextRef="#ctx0" brushRef="#br0">21175 4937 0,'0'0'4,"0"-35"43,-35 35-31,1 0-2,-1 35-8,0-35 3,0 34-2,-34-34 2,-1 35-2,35 0 2,-34 35 1,34-36-4,0 1 3,1 0-2,34 0 9,34-1 0,1 1-8,0-35 0,34 35 1,36-35-2,-1 0 9,-34-35-8,-1 35 1,-34-35-2,-35 1 9,-35 34-6,35-35-4,-69 35 10,34 0-6,-35 0-4,1 35 4,-36-35-4,105 34 3,-69 1-1</inkml:trace>
    </iact:actionData>
  </iact:action>
  <iact:action type="add" startTime="206336">
    <iact:property name="dataType"/>
    <iact:actionData xml:id="d153">
      <inkml:trace xmlns:inkml="http://www.w3.org/2003/InkML" xml:id="stk149" contextRef="#ctx0" brushRef="#br0">21245 6744 0,'0'-34'58,"-35"34"-48,0 0 7,35 34-12,-35-34 3,1 0-2,-36 35 2,35 0 0,-34 0 1,34 34-1,0-34 0,0 0 8,35-1-9,0 1 1,35-35 0,0 35 0,35 0 0,-1-35 0,1 35 2,34-35-4,-35-35 3,1 0-2,-35 35 9,0-35-5,-70 0 10,0 35-5,-35 0-8,36-34 0,-1 68 0,-35-34-1,36 35 9</inkml:trace>
    </iact:actionData>
  </iact:action>
  <iact:action type="add" startTime="214336">
    <iact:property name="dataType"/>
    <iact:actionData xml:id="d154">
      <inkml:trace xmlns:inkml="http://www.w3.org/2003/InkML" xml:id="stk150" contextRef="#ctx0" brushRef="#br0">22183 6883 0,'-34'-34'57,"68"-1"16,1 35-56,0 0-10,0 0 1,0-35 7,-1 35-8,1 0 0,0 0 0,0 0 3,-1 35-4,1-35 4,0 0-2,0 0 9,-35 35-3,-35-1 11,0 1-1,0-35-16,1 35 0,-1 0 8,0-1-8,0-34-1,35 35 1,0 0 8,35 0 42,0-35-49,0 0-2,34 35 2,1-35-2,-1 0-2,36-35 3,-1 35 0,-35 0 1,1 0-1,-35 0-1,34-35 2,-103 35 8</inkml:trace>
    </iact:actionData>
  </iact:action>
  <iact:action type="add" startTime="229184">
    <iact:property name="dataType"/>
    <iact:actionData xml:id="d155">
      <inkml:trace xmlns:inkml="http://www.w3.org/2003/InkML" xml:id="stk151" contextRef="#ctx0" brushRef="#br0">19193 8204 0,'0'0'3,"-35"0"1,-34 0 6,-1-34 5,-34 34-7,34-35 0,-34 35 0,0 0 0,34-35-1,1 70 0,34-35 2,0 0 0,70 35 14,35-35-15,69 34 1,34-34-2,175 35 9,0 0-8,139 0 0,-35-1 1,35 1 7,-70 0-8,-35-35-1,-69 35 2,-35-35-2,-104 0 1,0 34 7,-70-34-5,-34 0-3,-35 0 2,-1 0-3,-68 0 11,-1-34-7,-69 34 5</inkml:trace>
    </iact:actionData>
  </iact:action>
  <iact:action type="add" startTime="229698">
    <iact:property name="dataType"/>
    <iact:actionData xml:id="d156">
      <inkml:trace xmlns:inkml="http://www.w3.org/2003/InkML" xml:id="stk152" contextRef="#ctx0" brushRef="#br0">19019 8343 0,'0'0'3,"105"0"31,34 0-24,69 0-3,71 35 1,68-35 0,1 35 1,0 0 6,-1-1-8,1-34 2,-70 35-1,-69 0 0,-70-35 0,-35 0 8,-34 0-8,-105 0 48</inkml:trace>
    </iact:actionData>
  </iact:action>
  <iact:action type="add" startTime="231176">
    <iact:property name="dataType"/>
    <iact:actionData xml:id="d157">
      <inkml:trace xmlns:inkml="http://www.w3.org/2003/InkML" xml:id="stk153" contextRef="#ctx0" brushRef="#br0">3442 1426 0,'-35'0'19,"1"0"-5,-1 0 27,70-35 30,34 35-62,35 0-3,1 0 2,-1 0-1,35-35 9,-35 35-9,1 0 2,-1 0-1,-69 0 0,0 0 0,-1 35 0,-34 0 0,-34-1 0,-1 71 0,-35-1 1,35 0-1,-34 35 0,34-69 0,0 34 8,1-34-6,-1-1-5,0 1 4,35-36-2</inkml:trace>
    </iact:actionData>
  </iact:action>
  <iact:action type="add" startTime="231666">
    <iact:property name="dataType"/>
    <iact:actionData xml:id="d158">
      <inkml:trace xmlns:inkml="http://www.w3.org/2003/InkML" xml:id="stk154" contextRef="#ctx0" brushRef="#br0">3546 2086 0,'0'0'4,"35"0"16,0 0-15,69-35 5,1 1-1,68 34-3,36-35 4,34 0-4,-69 0 2</inkml:trace>
    </iact:actionData>
  </iact:action>
  <iact:action type="add" startTime="232240">
    <iact:property name="dataType"/>
    <iact:actionData xml:id="d159">
      <inkml:trace xmlns:inkml="http://www.w3.org/2003/InkML" xml:id="stk155" contextRef="#ctx0" brushRef="#br0">5146 1808 0,'0'0'3,"35"0"60,-1 0-37,1 0-20,-35-35 2,35 35-2,34-34 2,-34-36 0,0 0 9,0 36-10,0-36 2,-35 35-2,0 1 0,-35-1 0,0 35 2,-35-35-2,-34 35 3,0 35-4,34 0 4,1-1-2,-1 36 7,35-35-5,35 34-4,0-34 4,35 35-4,0-70 2,0 34 1,34-34-1,1 0-1,-1-34 1,1-1 0,34 0 9,-69 0-9,0 35-1,0 0 1,-35 35 8,0 35-8,0 34 0,-35 0 1,0-34-1,-35 34 0,36 0 0,-36 0 8</inkml:trace>
    </iact:actionData>
  </iact:action>
  <iact:action type="add" startTime="233026">
    <iact:property name="dataType"/>
    <iact:actionData xml:id="d160">
      <inkml:trace xmlns:inkml="http://www.w3.org/2003/InkML" xml:id="stk156" contextRef="#ctx0" brushRef="#br0">6050 1704 0,'0'0'4,"0"35"39,0-1-26,0 1-12,0 0 6,35 0-7,-1-35 15,-34 34-12,70-34 1,-35 0 0,34 0-2,1 0 3,-1 0-2,36 0 3,-36 35-3,1 0 1,-1 0 0,-69 34 1,0-34-1,-34 0 8,-1-35-8,0 34 0,-69-34 0,-1 35 0,-34-35 1,35 0-3,0-35 4</inkml:trace>
    </iact:actionData>
  </iact:action>
  <iact:action type="add" startTime="233399">
    <iact:property name="dataType"/>
    <iact:actionData xml:id="d161">
      <inkml:trace xmlns:inkml="http://www.w3.org/2003/InkML" xml:id="stk157" contextRef="#ctx0" brushRef="#br0">6259 1565 0,'0'0'0,"34"-35"16,36 0-8,69 0-1,35 1 2,34 34-1,-34-35 1</inkml:trace>
    </iact:actionData>
  </iact:action>
  <iact:action type="add" startTime="233642">
    <iact:property name="dataType"/>
    <iact:actionData xml:id="d162">
      <inkml:trace xmlns:inkml="http://www.w3.org/2003/InkML" xml:id="stk158" contextRef="#ctx0" brushRef="#br0">7927 1321 0,'0'0'2,"-34"0"22,-1 35-3,-35 69-15,1 1 6,-35-1-9,-1 35 8,1 0-2,0-69-3</inkml:trace>
    </iact:actionData>
  </iact:action>
  <iact:action type="add" startTime="233832">
    <iact:property name="dataType"/>
    <iact:actionData xml:id="d163">
      <inkml:trace xmlns:inkml="http://www.w3.org/2003/InkML" xml:id="stk159" contextRef="#ctx0" brushRef="#br0">7371 1391 0,'0'0'1,"35"0"31,0 35-25,34 69 2,36 0-1,34 35 0,-35-34 0,-35 34-3</inkml:trace>
    </iact:actionData>
  </iact:action>
  <iact:action type="add" startTime="235304">
    <iact:property name="dataType"/>
    <iact:actionData xml:id="d164">
      <inkml:trace xmlns:inkml="http://www.w3.org/2003/InkML" xml:id="stk160" contextRef="#ctx0" brushRef="#br0">4798 2955 0,'0'0'3,"0"-35"21,35 35 5,0 0-21,34 0 0,1 0 1,34 0 7,-34-34-9,-36 34 0,1 0 2,-35 34 16,0 1-18,-35 35 2,1-1-2,-1 70 3,0-34-4,0-1 3,35 0 8,-34-34-11,-1-1 3,0 1-2,0-1 2,0 1-2</inkml:trace>
    </iact:actionData>
  </iact:action>
  <iact:action type="add" startTime="235698">
    <iact:property name="dataType"/>
    <iact:actionData xml:id="d165">
      <inkml:trace xmlns:inkml="http://www.w3.org/2003/InkML" xml:id="stk161" contextRef="#ctx0" brushRef="#br0">4694 3650 0,'0'0'4,"35"0"10,-1-34-11,71 34 8,34-35 3,35 0-6,69 35-1,0-35 1,-69 1 0</inkml:trace>
    </iact:actionData>
  </iact:action>
  <iact:action type="add" startTime="235872">
    <iact:property name="dataType"/>
    <iact:actionData xml:id="d166">
      <inkml:trace xmlns:inkml="http://www.w3.org/2003/InkML" xml:id="stk162" contextRef="#ctx0" brushRef="#br0">6015 3268 0,'0'0'1,"0"35"38,35 0-30,0 34-1,34 1 0,-34-1 2,0 1-4,0-36 4,-70 1 3,0-35-5,0 0 8,-69 35-8,0-35-1,34 35 1</inkml:trace>
    </iact:actionData>
  </iact:action>
  <iact:action type="add" startTime="236111">
    <iact:property name="dataType"/>
    <iact:actionData xml:id="d167">
      <inkml:trace xmlns:inkml="http://www.w3.org/2003/InkML" xml:id="stk163" contextRef="#ctx0" brushRef="#br0">6189 3094 0,'0'0'1,"35"-34"6,0-1 10,34 35-9,70-35 0,35 35 0,35-35 0</inkml:trace>
    </iact:actionData>
  </iact:action>
  <iact:action type="add" startTime="236566">
    <iact:property name="dataType"/>
    <iact:actionData xml:id="d168">
      <inkml:trace xmlns:inkml="http://www.w3.org/2003/InkML" xml:id="stk164" contextRef="#ctx0" brushRef="#br0">2086 4102 0,'0'0'2,"-35"0"6,-34 0-1,-1 35 2,35-35-3,1 0 4,-1 35 6,104 0 8,36-35-16,103 34 0,70-34 0,175 0 0,33 35 0,175-35 8,0 0-7,-70 35-2,0 0 9,-104-1-6,-140 1-4,-69 0 0,-138-35 4,-36 0-3,-69 0 2,-70-70 15</inkml:trace>
    </iact:actionData>
  </iact:action>
  <iact:action type="add" startTime="237951">
    <iact:property name="dataType"/>
    <iact:actionData xml:id="d169">
      <inkml:trace xmlns:inkml="http://www.w3.org/2003/InkML" xml:id="stk165" contextRef="#ctx0" brushRef="#br0">1877 5180 0,'0'0'3,"-34"0"37,34 35-32,0 0 1,0-1-3,0 1 1,0 0 1,0 0 0,0-1 8,34-34 9,1 0-9,0 0-11,69-34 6,1 34-5,-1 0 1,0 0 2,-34 34 1,-1 1-4,-34 0 5,-35 0-6,0-1 4,0 1-1,-35 0-1,0 0 2,-34-1-2,-70 1 2,0 0 7,0 0-10,139 0 3,-105-35-2</inkml:trace>
    </iact:actionData>
  </iact:action>
  <iact:action type="add" startTime="238358">
    <iact:property name="dataType"/>
    <iact:actionData xml:id="d170">
      <inkml:trace xmlns:inkml="http://www.w3.org/2003/InkML" xml:id="stk166" contextRef="#ctx0" brushRef="#br0">2086 5076 0,'0'0'1,"35"0"8,0-35 3,34 0-6,35 0 6,35 1-7,1-1 1,68 0 9</inkml:trace>
    </iact:actionData>
  </iact:action>
  <iact:action type="add" startTime="238856">
    <iact:property name="dataType"/>
    <iact:actionData xml:id="d171">
      <inkml:trace xmlns:inkml="http://www.w3.org/2003/InkML" xml:id="stk167" contextRef="#ctx0" brushRef="#br0">3477 5250 0,'0'0'2,"35"0"83,-1 0-69,1 0 0,0-35-7,0 0 7,-1 35-8,1-69 0,0-1 0,0 35 0,-35-34 0,0-1 0,-35 35 0,0 35 0,-34-34 0,-36 34 0,-34 34 0,0 36 1,70-1-2,-1 1 3,35 0-4,35-36 10,0 1-7,35 0-2,0 0 2,69-35-2,1 0 1,-1-35-1,0 0 2,0 0-1,-69 1 0,35-1 0,-70 0 0,35 35 16,-35 35-8,0 34-8,0 1 0,0-1 0,0 1 1,-35-1-2,0 36 2,-35-1-2,1 35 3,-1-35-4</inkml:trace>
    </iact:actionData>
  </iact:action>
  <iact:action type="add" startTime="239951">
    <iact:property name="dataType"/>
    <iact:actionData xml:id="d172">
      <inkml:trace xmlns:inkml="http://www.w3.org/2003/InkML" xml:id="stk168" contextRef="#ctx0" brushRef="#br0">4798 4937 0,'0'0'3,"-35"0"11,1 0-6,-1 69 0,-35 1 0,36-1 1,-36 36-2,70-1 1,0-35-1,35 36 1,34-1 0,1 0 9,-35-69-9,34 0 0,1-35 0,-1 0-1,-34-70 2,0 1-2,-35-1 3,0 35 6,0-34-10,-35 69 4,-35-35-4,1 35 3,-35 0-2,34 35 2,105 0-2,-139 34 2</inkml:trace>
    </iact:actionData>
  </iact:action>
  <iact:action type="add" startTime="240393">
    <iact:property name="dataType"/>
    <iact:actionData xml:id="d173">
      <inkml:trace xmlns:inkml="http://www.w3.org/2003/InkML" xml:id="stk169" contextRef="#ctx0" brushRef="#br0">5772 5145 0,'0'0'4,"0"-34"9,34 34-7,1 34 19,0-34-18,0 70 3,0-35-3,-35-1 1,0 36 0,0-35 0,-35-1 0,-35 1 0,-34 0 0,0 0-3,-1-35 6,36 0 2,-1 0-3,35-35-4,35 0 3,35 35 0,0-35-1,0 1-1,34 34 1,-34 0 0,35 0 0,-1 34 0,1 1 0,-1 35 1,-34-1-1,0-34 0</inkml:trace>
    </iact:actionData>
  </iact:action>
  <iact:action type="add" startTime="240810">
    <iact:property name="dataType"/>
    <iact:actionData xml:id="d174">
      <inkml:trace xmlns:inkml="http://www.w3.org/2003/InkML" xml:id="stk170" contextRef="#ctx0" brushRef="#br0">6398 5284 0,'0'0'4,"34"0"6,1 35-3,35 0 2,-1 34-3,1-34 3,-35 35-1,-1-36 0,-34 1 1,0 0 7,-69-35-9,-1 35 3,35-1-3,-138 1 3</inkml:trace>
    </iact:actionData>
  </iact:action>
  <iact:action type="add" startTime="241007">
    <iact:property name="dataType"/>
    <iact:actionData xml:id="d175">
      <inkml:trace xmlns:inkml="http://www.w3.org/2003/InkML" xml:id="stk171" contextRef="#ctx0" brushRef="#br0">6711 5076 0,'0'0'2,"34"-35"12,1 0-5,35 35-2,34-35 2,70 1-2,0-1 9</inkml:trace>
    </iact:actionData>
  </iact:action>
  <iact:action type="add" startTime="241418">
    <iact:property name="dataType"/>
    <iact:actionData xml:id="d176">
      <inkml:trace xmlns:inkml="http://www.w3.org/2003/InkML" xml:id="stk172" contextRef="#ctx0" brushRef="#br0">1947 6292 0,'0'0'6,"-35"0"-6,0 0 24,1 0-8,-1 0-8,35 35 8,-35-35-8,105 0 32,69 35-31,104-35-2,35 0 3,209 0-4,0 0 3,104 35 6,35-35-7,-70 34 1,-34 1 4,-105-35-4,-69 0-2,-105 0 2,-104 0 0,-69 0-2,-1 0 1,-69-69 15</inkml:trace>
    </iact:actionData>
  </iact:action>
  <iact:action type="add" startTime="241898">
    <iact:property name="dataType"/>
    <iact:actionData xml:id="d177">
      <inkml:trace xmlns:inkml="http://www.w3.org/2003/InkML" xml:id="stk173" contextRef="#ctx0" brushRef="#br0">2016 6501 0,'0'0'5,"-34"0"-5,-1 0 17,35 35-5,69 0-8,36-35 2,103 34 3,36-34 1,208 35-3,0-35 0,139 35 9,0 0-8,-104-35 0,-105 0 0,-104 34 0,-69-68 8,-139 34-8,-1-35 1,-104 0 7,-34-34-9</inkml:trace>
    </iact:actionData>
  </iact:action>
  <iact:action type="add" startTime="246087">
    <iact:property name="dataType"/>
    <iact:actionData xml:id="d178">
      <inkml:trace xmlns:inkml="http://www.w3.org/2003/InkML" xml:id="stk174" contextRef="#ctx0" brushRef="#br0">16307 12167 0,'0'0'3,"0"-34"3,0-1 2,0 0 0,0 0 8,0 1-8,0-1 8,0 70 32,-35-1-41,1 36 1,34-35 2,0 34-3,-35-34-1,70 34 4,-35-34 14,34 0-16,1-35 0,35 0 0,69 0 0,35-70 0,104-34 0,35-35 1,0 35-2,-35-1 9,-104 36-6,-70 34-4,-34 0 4,-36 35 6</inkml:trace>
    </iact:actionData>
  </iact:action>
  <iact:action type="add" startTime="254023">
    <iact:property name="dataType"/>
    <iact:actionData xml:id="d179">
      <inkml:trace xmlns:inkml="http://www.w3.org/2003/InkML" xml:id="stk175" contextRef="#ctx0" brushRef="#br0">22253 13558 0,'0'0'1,"0"-35"8,-35 35 5,35-35-6,-35 1 108,70 34-95,0 0-6,0-35-6,34 35 0,-34 0-3,0 0 2,0 0 0,-1 0 0,-34 35 33,-34-35-34,-1 34 2,0 1 6,0-35-7,70 35 33,0-35-33,0 35 8,34-1-6,-34 1-3,0 35 2,0-1-2,-35-34 0,-35 0 1,35-1 0,-70-34 0,1 0 0,-1 35 0,-34-35 0,-1-35 8,36 35-8,-1 35 7</inkml:trace>
    </iact:actionData>
  </iact:action>
  <iact:action type="add" startTime="257127">
    <iact:property name="dataType"/>
    <iact:actionData xml:id="d180">
      <inkml:trace xmlns:inkml="http://www.w3.org/2003/InkML" xml:id="stk176" contextRef="#ctx0" brushRef="#br0">23887 13732 0,'0'0'3,"-35"0"13,35-35 23,35 35-18,0 0-11,0-35-1,0 0-3,-35-34 2,34 34 1,1 0-1,-35 1 8,35-1-8,-35 0-1,-35 0 1,0 1 7,1-1-6,-1 35-2,-70 0 2,36 0-1,-1 0 0,1 35 0,-1-1 0,36-34 1,34 35-2,0 0 2,0 0 14,34-35-13,1 34-4,0-34 2,0 0 0,-1 0 0,36 0 0,-35 0 0,-1 0 0,1-34 0,0 34 0,0-35 16,0 35-16,-1 0 9,1 0-2,0 35 26,-35-1-25,0 1-7,-35 0-2,0 34 2,35 1-2,-34-1 4,-1 1-6,35-1 3,-35 36 1,70-36-2,-105-34-1</inkml:trace>
    </iact:actionData>
  </iact:action>
  <iact:action type="add" startTime="260407">
    <iact:property name="dataType"/>
    <iact:actionData xml:id="d181">
      <inkml:trace xmlns:inkml="http://www.w3.org/2003/InkML" xml:id="stk177" contextRef="#ctx0" brushRef="#br0">25069 13419 0,'0'0'2,"70"0"72,0 0-66,34 0-1,-35 0-1,1 0 2,-1 0 0,-34 0 0,0 0 16,-70 35 16,35-1-32,-35 36 2,35-1-4,-34 1 10,34 34-10,-35 0 5,0 1-2,0-36-2,1 1-2</inkml:trace>
    </iact:actionData>
  </iact:action>
  <iact:action type="add" startTime="260887">
    <iact:property name="dataType"/>
    <iact:actionData xml:id="d182">
      <inkml:trace xmlns:inkml="http://www.w3.org/2003/InkML" xml:id="stk178" contextRef="#ctx0" brushRef="#br0">25209 13905 0,'0'0'5,"34"-34"9,1 34-7,35-35-1,-1 35 3,70-35 8,35 35-10,0-69 1</inkml:trace>
    </iact:actionData>
  </iact:action>
  <iact:action type="add" startTime="262640">
    <iact:property name="dataType"/>
    <iact:actionData xml:id="d183">
      <inkml:trace xmlns:inkml="http://www.w3.org/2003/InkML" xml:id="stk179" contextRef="#ctx0" brushRef="#br0">27051 13662 0,'0'0'1,"0"-35"16,-34 35 13,34 35-22,-35-35 0,35 35 0,-35 0 0,35-1 0,0 1 0,0 0 0,-35 0 0,35-1 0,35 1 40,35-35-42,34 0 5,-35 0-5,36 35 4,-70 0-4,-1 0 5,1-1-4,-35 1 8,-35 0-7,35 0 0,-34-35 0,-1 0 8,-70 0-8,1 0 0,-35 0 0,35 0 0,34-70-1</inkml:trace>
    </iact:actionData>
  </iact:action>
  <iact:action type="add" startTime="263064">
    <iact:property name="dataType"/>
    <iact:actionData xml:id="d184">
      <inkml:trace xmlns:inkml="http://www.w3.org/2003/InkML" xml:id="stk180" contextRef="#ctx0" brushRef="#br0">27225 13488 0,'0'0'1,"35"0"6,35-34 1,34-1-1,0 35 2,70 0 7,35 0-8</inkml:trace>
    </iact:actionData>
  </iact:action>
  <iact:action type="add" startTime="263739">
    <iact:property name="dataType"/>
    <iact:actionData xml:id="d185">
      <inkml:trace xmlns:inkml="http://www.w3.org/2003/InkML" xml:id="stk181" contextRef="#ctx0" brushRef="#br0">22948 13732 0,'0'0'5,"70"0"42,0 0-38,-1 0 0,1 34-3,-1-34 2,1 0 0,-36 0 9</inkml:trace>
    </iact:actionData>
  </iact:action>
  <iact:action type="add" startTime="263959">
    <iact:property name="dataType"/>
    <iact:actionData xml:id="d186">
      <inkml:trace xmlns:inkml="http://www.w3.org/2003/InkML" xml:id="stk182" contextRef="#ctx0" brushRef="#br0">23227 13488 0,'0'0'0,"0"35"41,0 35-34,34-1 1,-34 1 0,0 34 1,0 0 0,0 1-2,-34-1-1</inkml:trace>
    </iact:actionData>
  </iact:action>
  <iact:action type="add" startTime="264904">
    <iact:property name="dataType"/>
    <iact:actionData xml:id="d187">
      <inkml:trace xmlns:inkml="http://www.w3.org/2003/InkML" xml:id="stk183" contextRef="#ctx0" brushRef="#br0">24444 13940 0,'0'0'3,"0"-35"20,34 35-19,36 0 6,34 35-3,35-35 2,0 0-1,0 35-1,-69-35 0</inkml:trace>
    </iact:actionData>
  </iact:action>
  <iact:action type="add" startTime="265096">
    <iact:property name="dataType"/>
    <iact:actionData xml:id="d188">
      <inkml:trace xmlns:inkml="http://www.w3.org/2003/InkML" xml:id="stk184" contextRef="#ctx0" brushRef="#br0">24896 13627 0,'0'0'1,"-35"35"22,35 35-15,0-1 0,-35 35 0,0 1 0,1-1 1,-1 0 4</inkml:trace>
    </iact:actionData>
  </iact:action>
  <iact:action type="add" startTime="267432">
    <iact:property name="dataType"/>
    <iact:actionData xml:id="d189">
      <inkml:trace xmlns:inkml="http://www.w3.org/2003/InkML" xml:id="stk185" contextRef="#ctx0" brushRef="#br0">25695 13975 0,'0'0'3,"35"-35"45,69 35-39,35 35-3,35-35 1,0 35 1,-69-35-2,-1 0 9</inkml:trace>
    </iact:actionData>
  </iact:action>
  <iact:action type="add" startTime="267623">
    <iact:property name="dataType"/>
    <iact:actionData xml:id="d190">
      <inkml:trace xmlns:inkml="http://www.w3.org/2003/InkML" xml:id="stk186" contextRef="#ctx0" brushRef="#br0">26182 13627 0,'0'0'1,"-35"0"31,35 35-24,-34 0 1,34 69-3,0 0 3,-35 1-2,0-1 2,-35-69-1</inkml:trace>
    </iact:actionData>
  </iact:action>
  <iact:action type="add" startTime="269079">
    <iact:property name="dataType"/>
    <iact:actionData xml:id="d191">
      <inkml:trace xmlns:inkml="http://www.w3.org/2003/InkML" xml:id="stk187" contextRef="#ctx0" brushRef="#br0">16412 17556 0,'0'0'4,"34"0"9,-34-35-3,0 70 61,0 34-63,0 1 0,0-1 0,-34 35 0,34-34 0,0-1 0,34-34-1,-34 0 9,35-35 8,35-35-16,69-34 2,69-36-3,36-34 2,34 35-2,-69 0 8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4T14:54:15.101"/>
    </inkml:context>
    <inkml:brush xml:id="br0">
      <inkml:brushProperty name="width" value="0.05292" units="cm"/>
      <inkml:brushProperty name="height" value="0.05292" units="cm"/>
      <inkml:brushProperty name="color" value="#C00000"/>
    </inkml:brush>
    <inkml:brush xml:id="br1">
      <inkml:brushProperty name="width" value="0.055" units="cm"/>
      <inkml:brushProperty name="height" value="0.055" units="cm"/>
    </inkml:brush>
  </inkml:definitions>
  <iact:action type="add" startTime="15822">
    <iact:property name="dataType"/>
    <iact:actionData xml:id="d0">
      <inkml:trace xmlns:inkml="http://www.w3.org/2003/InkML" xml:id="stk0" contextRef="#ctx0" brushRef="#br0">29659 3929 0,'0'0'10,"-35"-35"4,35 0 2,0 70 91,35 34-91,-35 1-8,0-1-3,35 36 1,-35-36 4,35 1-1,-35-1-2,0 1 1,34-35 0,-34-1 8,0 1-8,0 0-1,-69 0 18</inkml:trace>
    </iact:actionData>
  </iact:action>
  <iact:action type="add" startTime="16673">
    <iact:property name="dataType"/>
    <iact:actionData xml:id="d1">
      <inkml:trace xmlns:inkml="http://www.w3.org/2003/InkML" xml:id="stk1" contextRef="#ctx0" brushRef="#br0">30494 3581 0,'0'0'3,"0"-35"-1,0 0 15,34 35 14,-34 35-23,0 35 0,-34-1 1,34 36 6,-35 68-6,35 1-2,-35-35-1,0 0 4,35-34-1,-34-1-3,34 35 4,0-35-3,-35-34-1,35 34 4,0-69-2,0 34 0</inkml:trace>
    </iact:actionData>
  </iact:action>
  <iact:action type="add" startTime="17208">
    <iact:property name="dataType"/>
    <iact:actionData xml:id="d2">
      <inkml:trace xmlns:inkml="http://www.w3.org/2003/InkML" xml:id="stk2" contextRef="#ctx0" brushRef="#br0">30946 4102 0,'0'0'4,"-35"70"16,35-35-10,0-1-5,69 36 10,1-1-7,0-34 1,34 0-2,-35 0 2,1-35-2,-1-35 2,-34 0-2,0-34 2,-70-1-2,0 1 1,-34-1 1,-35 1-1,-1 34 0,1 35 8,34-35-7,1 70-5</inkml:trace>
    </iact:actionData>
  </iact:action>
  <iact:action type="add" startTime="17618">
    <iact:property name="dataType"/>
    <iact:actionData xml:id="d3">
      <inkml:trace xmlns:inkml="http://www.w3.org/2003/InkML" xml:id="stk3" contextRef="#ctx0" brushRef="#br0">31919 3442 0,'0'0'3,"-34"0"8,68 35-2,-34 34-3,0 1 2,0 34-1,35 70 2,-35 0-4,0-1 5,35-34-2,-35 1 8,0-1-10,-139 34 4,174-34-4</inkml:trace>
    </iact:actionData>
  </iact:action>
  <iact:action type="add" startTime="18005">
    <iact:property name="dataType"/>
    <iact:actionData xml:id="d4">
      <inkml:trace xmlns:inkml="http://www.w3.org/2003/InkML" xml:id="stk4" contextRef="#ctx0" brushRef="#br0">32615 3894 0,'0'0'2,"0"35"16,0 34-2,69 1-10,-34 34 3,35 0-2,-1 0 1,-34-34-1,0-35 1,-35 0 0,-35-1 0,0 1 6,-34-35-4,-36 0-3,1 0 2,34 0-3,-34-35 4</inkml:trace>
    </iact:actionData>
  </iact:action>
  <iact:action type="add" startTime="18246">
    <iact:property name="dataType"/>
    <iact:actionData xml:id="d5">
      <inkml:trace xmlns:inkml="http://www.w3.org/2003/InkML" xml:id="stk5" contextRef="#ctx0" brushRef="#br0">32928 3685 0,'0'0'2,"34"-35"4,1 1 2,35-1 8,-1 0-7,36 35-2,138 0 1,-139-35 0</inkml:trace>
    </iact:actionData>
  </iact:action>
  <iact:action type="add" startTime="18720">
    <iact:property name="dataType"/>
    <iact:actionData xml:id="d6">
      <inkml:trace xmlns:inkml="http://www.w3.org/2003/InkML" xml:id="stk6" contextRef="#ctx0" brushRef="#br0">29207 5806 0,'0'0'5,"35"0"32,34-35-31,36 35 2,69 0-1,104-35 1,70 35-1,-1 0 2,70 0 8,-34 0-11,-70 0 4,0-35-4,-35 35 3,-69-34-2,-70-1 1,-35 0-1,-34 35 10,-36-35-9,1 1-1,-70 34 0</inkml:trace>
    </iact:actionData>
  </iact:action>
  <iact:action type="add" startTime="19127">
    <iact:property name="dataType"/>
    <iact:actionData xml:id="d7">
      <inkml:trace xmlns:inkml="http://www.w3.org/2003/InkML" xml:id="stk7" contextRef="#ctx0" brushRef="#br0">28964 6084 0,'0'0'2,"69"0"25,70 0-16,70 0-2,0 0-2,138 0 9,36 0-11,-1 35 6,36-35-2,-71 0-3,36 34 10,-175-34-8</inkml:trace>
    </iact:actionData>
  </iact:action>
  <iact:action type="add" startTime="29694">
    <iact:property name="dataType"/>
    <iact:actionData xml:id="d8">
      <inkml:trace xmlns:inkml="http://www.w3.org/2003/InkML" xml:id="stk8" contextRef="#ctx0" brushRef="#br0">22740 3025 0,'0'0'2,"0"35"174,35 34-171,-35-34 8,0 34-8,0-34 10,34 35-7,-34-36 0,0 1 0,35 0 0,-35 0 8,70-35-8</inkml:trace>
    </iact:actionData>
  </iact:action>
  <iact:action type="add" startTime="32453">
    <iact:property name="dataType"/>
    <iact:actionData xml:id="d9">
      <inkml:trace xmlns:inkml="http://www.w3.org/2003/InkML" xml:id="stk9" contextRef="#ctx0" brushRef="#br0">25069 6258 0,'0'0'3,"-34"0"37,34-35-30,0 70 4,0 34 3,0-34-11,0 0 3,0 34-2,0-34 0,0 0 1,0 34 0,0-34 0,0-70 0</inkml:trace>
    </iact:actionData>
  </iact:action>
  <iact:action type="add" startTime="34598">
    <iact:property name="dataType"/>
    <iact:actionData xml:id="d10">
      <inkml:trace xmlns:inkml="http://www.w3.org/2003/InkML" xml:id="stk10" contextRef="#ctx0" brushRef="#br0">21836 7822 0,'0'0'2,"-35"35"62,35 0-59,0-1 5,0 1-3,0 35 1,0-36 1,0 36-3,0-35 4,0 34-5</inkml:trace>
    </iact:actionData>
  </iact:action>
  <iact:action type="add" startTime="35446">
    <iact:property name="dataType"/>
    <iact:actionData xml:id="d11">
      <inkml:trace xmlns:inkml="http://www.w3.org/2003/InkML" xml:id="stk11" contextRef="#ctx0" brushRef="#br0">24165 7787 0,'0'0'3,"0"-35"30,0 70-2,0 0-10,0 0-12,35 0-1,-35 34-1,0 1 1,0-36 0,0 1 0</inkml:trace>
    </iact:actionData>
  </iact:action>
  <iact:action type="add" startTime="36057">
    <iact:property name="dataType"/>
    <iact:actionData xml:id="d12">
      <inkml:trace xmlns:inkml="http://www.w3.org/2003/InkML" xml:id="stk12" contextRef="#ctx0" brushRef="#br0">25487 7752 0,'0'0'4,"34"0"72,-34 35-68,0 0-4,0 0 7,0 0-3,0-1-1,0 36 1,0-1 0</inkml:trace>
    </iact:actionData>
  </iact:action>
  <iact:action type="add" startTime="36942">
    <iact:property name="dataType"/>
    <iact:actionData xml:id="d13">
      <inkml:trace xmlns:inkml="http://www.w3.org/2003/InkML" xml:id="stk13" contextRef="#ctx0" brushRef="#br0">21905 9769 0,'0'0'2,"-34"0"19,34 34-12,-35 1-2,35 35 2,0-35-3,0 34 3,0-34 8,0 34-9,0-34-1,35 35 2,-35-1-2</inkml:trace>
    </iact:actionData>
  </iact:action>
  <iact:action type="add" startTime="37998">
    <iact:property name="dataType"/>
    <iact:actionData xml:id="d14">
      <inkml:trace xmlns:inkml="http://www.w3.org/2003/InkML" xml:id="stk14" contextRef="#ctx0" brushRef="#br0">23192 11715 0,'0'0'2,"-35"35"15,35 0-3,-35 0-5,35-1-2,0 36 1,0 0-3,0-1 7,0 1-6,35 34 3,-35-35 7</inkml:trace>
    </iact:actionData>
  </iact:action>
  <iact:action type="add" startTime="57078">
    <iact:property name="dataType"/>
    <iact:actionData xml:id="d15">
      <inkml:trace xmlns:inkml="http://www.w3.org/2003/InkML" xml:id="stk15" contextRef="#ctx0" brushRef="#br0">24791 8239 0,'0'0'2,"35"0"37,-35-35-33,0 1 35,0-1-11,-35 35-20,35-35 15,-34 35-10,34-35-7,-35 1 8,35-1 0,-35 35-8,35-35 0,-35 35 0,35-35 8,-35 35-8,35-34 0,-34 34 1,34-35 7,-35 35-9,0-35 9,0 35 10,35-35-20,-34 35 10,-1 0 0,0-35 0,0 35 0,0 0 8,1 0 0,-1 0-7,0 0-1,0 0 23,1 35-17,-1-35 4,0 0-19,0 0 10,1 0-9,-1 35 9,0-35-9,0 0 8,0 0 8,35 35-8,-34-35 0,34 35-8,-35-35-3,35 34 6,-35-34-2,35 35-2,-35 0-2,35 0 4,0-1 9,0 1-12,-34 0 2,34 0 1,0-1 7,0 1-8,0 0 0,0 0 0,-35-1 0,35 1 3,0 0-6,0 0 3,0-1 0,0 1 0,0 0 0,0 0 8,0 0 8,0-1-16,0 1 8,0 0-8,0 0 0,0-1 0,0 1 0,0 0 0,0 0 8,0-1-8,0 1 8,0 0-8,0 0 7,0-1 2,0 1-9,0 0 0,0 0 8,35 0-7,-35-1-2,0 1 9,0 0 0,0 0-1,0-1 18,0 1-9,34-35-18,-34 35 12,0 0-1,0-1-1,0 1 7,0 0-17,0 0 14,0-1-14,0 1 3,0 0 6,-34 0-7,34-1 0,0 1 0,0 0 7,0 0-6,0 0 15,0-1-16,0 1 8,0 0-8,0 0 9,-35-35-10,35 34-1,0 1 10,0 0 10,0 0-2,0-1-8,0 1 0,0 0 8,-35-35-16,35 35 0,0-1 8,0 1 8,0 0-8,0 0 0,0 0-6,35-1 6,-35 1 0,0 0-10,0 0 10,35-1 0,-35 1 7,0 0-14,0 0 7,34-1 8,-34 1-8,0 0-7,35-35-1,-35 35 0,0-1 5,35-34 4,-35 35 2,0 0-4,0 0 9,0-1-17,35-34 0,-35 35 2,0 0 7,0 0 8,0 0-16,0-1 8,0 1-7,0 0-3,0 0 4,0-1-5,0 1 3,34 0 2,-34 0-1,0-1-3,35-34 4,-35 35-4,35 0 3,0 0 7,0-1 0,-1-34 0,-34 35-8,35-35 0,0 0 8,-35 35-8,35-35-2,-1 0 11,1 0-8,0 35-3,0-35 18,-1 0-5,1 0 4,-35 34-7,35-34 0,0 0 0,0 0 8,-1 0-8,1 0 0,0 0-8,0 0 0,-1 0 0,1 0-1,0-34 10,0 34-11,0 0 13,-1-35-2,1 35-3,-35-35-6,35 35 0,-35-35 8,35 35 0,-35-34-8,34-1 0,-34 0 8,35 35-8,-35-35 0,0 1 0,35-1 0,0 0 7,-35 0-5,34 1-4,-34-1 11,0 0-2,0 0-4,0 1 3,0-1-6,0 0 8,35 0-8,-35 0 0,0 1 8,0-1-8,0 0 16,0 0-16,0 1 8,0-1-7,35 35-2,-35-35 2,0 0-2,35 1 9,-35-1-10,0 0 14,0 0-16,35 1 14,-35-1-10,0 0 0,0 0 0,0 1 8,34-1-8,-34 0 0,0 0 8,0 0-8,35 1 0,-35-1 16,0 0-16,0 0 7,0 1 2,35-1-3,-35 0 12,0 0-10,0 1 0,0-1 0,0 0 0,0 0 0,0 1-8,0-1 9,0 0-10,0 0 1,0 0 15,0 1-8,0-1 3,0 0-3,0 0 2,0 1-9,0-1 8,0 0 0,0 0 16,0 1-16,0-1 0,0 0 0,0 0 6,0 1 3,0-1 0,0 0-1,35 0-16,-35 1 8,-35 34-8,35-35 8,0 0 8,0 0-8,0 0 0,0 1-7,0-1 8,0 0-13,0 0 15,-35 35-10,35-34-3,0-1 3,0 0 6,0 0 1,-35 1-8,35-1 8,-34 0 0,34 0 0,0 1 0,-35 34-8,35-35 1,-35 0 22,35 0-8,-35 0-5,35 1 5,-35-1 1,35 0-8,0 0 0,-34 35-8,34-34 0,0-1 8,0 0 1,-35 0-1,35 1 0,-35-1 6,35 0 27,-35 35-32,35-35 6,-34 35 2,-1-34 7,-35 34-24,1 0-2</inkml:trace>
    </iact:actionData>
  </iact:action>
  <iact:action type="add" startTime="70902">
    <iact:property name="dataType"/>
    <iact:actionData xml:id="d16">
      <inkml:trace xmlns:inkml="http://www.w3.org/2003/InkML" xml:id="stk16" contextRef="#ctx0" brushRef="#br0">24235 10221 0,'0'0'3,"-35"0"172,35 34-166,0 1 1,-35 0-5,35 0 2,0-1 0,0 1 9,-34-35 8,68 0 43,1 0-43,0 0-7,0 0-3,-1 0-7,1 35 3,0-35-4,0 0 2,0 35-1,-1 0 1,1-1 1,-35 1-2,35 0 2,-35 0 6,0-1 1,-35 1-8,0-35 8,1 35-7,-36-35-4,35 0 6,-34 0-6,-1 0 6,35 0-5,-34 0 4,34 0 13</inkml:trace>
    </iact:actionData>
  </iact:action>
  <iact:action type="add" startTime="71697">
    <iact:property name="dataType"/>
    <iact:actionData xml:id="d17">
      <inkml:trace xmlns:inkml="http://www.w3.org/2003/InkML" xml:id="stk17" contextRef="#ctx0" brushRef="#br0">24200 10255 0,'0'0'4,"0"-34"6,35 34-3,0-35 17,-1 35-16,36 0 0,34 0 0,1 0 0,34-35 8,35 35-8,-105 0 0</inkml:trace>
    </iact:actionData>
  </iact:action>
  <iact:action type="add" startTime="73174">
    <iact:property name="dataType"/>
    <iact:actionData xml:id="d18">
      <inkml:trace xmlns:inkml="http://www.w3.org/2003/InkML" xml:id="stk18" contextRef="#ctx0" brushRef="#br0">24304 7857 0,'0'0'2,"0"-35"78,35 35-71,0-35 20,0 0-13,0 35 1,-1-34-3,1 34 3,0-35-8,0 35 6,-1-35-6,1 35 6,0 0 1,0-35 0,0 35-7,-1 0-2,1 0 2,0 0-2,0 0 9,-1-34-6,1 34-4,0 0 2,0 0-1,-1 0 10,1 0-9,0 0-2,0 0 12,0 0-10,-1 0-1,1 0 2,35 34-2,-36-34 2,1 0-2,0 35 2,0-35-1,-1 0 0,1 35 7,0-35-5,0 0 20,-35 35-21,35-35 7,-35 34 116,34-34-126</inkml:trace>
    </iact:actionData>
  </iact:action>
  <iact:action type="add" startTime="74198">
    <iact:property name="dataType"/>
    <iact:actionData xml:id="d19">
      <inkml:trace xmlns:inkml="http://www.w3.org/2003/InkML" xml:id="stk19" contextRef="#ctx0" brushRef="#br0">25209 7822 0,'0'0'1,"34"0"48,1 0-20,0 35-17,0-35-3,-1 35-3,1-35 0,0 34 2,0-34 0,-1 35 0,1-35 0,0 35 8,0-35-8,0 0 0,-1 35 0,1-35 0,0 0 0,0 0 8,-35-35-10,34 35 4,-34-35-2,35 0 1,0 1-2,-35-1 2,35-35 7,-1 35-9,-34 1 3,0-1-4,0 0 10,-34 35 0,-36 0 0</inkml:trace>
    </iact:actionData>
  </iact:action>
  <iact:action type="add" startTime="75398">
    <iact:property name="dataType"/>
    <iact:actionData xml:id="d20">
      <inkml:trace xmlns:inkml="http://www.w3.org/2003/InkML" xml:id="stk20" contextRef="#ctx0" brushRef="#br0">23644 8170 0,'0'0'2,"0"-70"20</inkml:trace>
    </iact:actionData>
  </iact:action>
  <iact:action type="add" startTime="77997">
    <iact:property name="dataType"/>
    <iact:actionData xml:id="d21">
      <inkml:trace xmlns:inkml="http://www.w3.org/2003/InkML" xml:id="stk21" contextRef="#ctx0" brushRef="#br0">25521 8482 0,'0'0'3</inkml:trace>
    </iact:actionData>
  </iact:action>
  <iact:action type="remove" startTime="86190">
    <iact:property name="style" value="instant"/>
    <iact:actionData xml:id="d22" ref="#d15"/>
  </iact:action>
  <iact:action type="add" startTime="85981">
    <iact:property name="dataType" value="strokeEraser"/>
    <iact:actionData xml:id="d23">
      <inkml:trace xmlns:inkml="http://www.w3.org/2003/InkML" xml:id="stk22" contextRef="#ctx0" brushRef="#br1">30911 13905 0,'0'0'2,"35"-35"37,-70 35-6,0-34-9,1 34-8,-1 34 1,0-68-10,0 68 0,1-34 2,-1 0 6,0 0-7,0 0 36,0 0-8,1 0-21,-1 0 2,0 0-9,0 0 0,1 0 33,68 0 30,1 0-38,0 0 47,-70 0-74</inkml:trace>
    </iact:actionData>
  </iact:action>
  <iact:action type="add" startTime="89870">
    <iact:property name="dataType"/>
    <iact:actionData xml:id="d24">
      <inkml:trace xmlns:inkml="http://www.w3.org/2003/InkML" xml:id="stk23" contextRef="#ctx0" brushRef="#br0">18741 4450 0,'0'0'2,"0"35"70,0 0-59,0-1-2,0 1-2,0 0 5,0 0-6,35-35 48,0 0-49,-1-35 1,1 35 0,35-35 1,-1 35-1,-34 0-1,35 0 2,-36 0-2,1 35 3,0-35 6,0 35-10,-35 34 3,0-34-4,-35 0 4,0-1-2,0 1 3,-34-35-3,-1 35 2,-34-35-2,34 0 1,1 0 0,104 0 0,-140 0 7</inkml:trace>
    </iact:actionData>
  </iact:action>
  <iact:action type="add" startTime="90390">
    <iact:property name="dataType"/>
    <iact:actionData xml:id="d25">
      <inkml:trace xmlns:inkml="http://www.w3.org/2003/InkML" xml:id="stk24" contextRef="#ctx0" brushRef="#br0">18880 4346 0,'0'0'1,"70"-35"25,-35 0-20,104 0 1,35-34 1,-1 34 0,1 0 1</inkml:trace>
    </iact:actionData>
  </iact:action>
  <iact:action type="add" startTime="91606">
    <iact:property name="dataType"/>
    <iact:actionData xml:id="d26">
      <inkml:trace xmlns:inkml="http://www.w3.org/2003/InkML" xml:id="stk25" contextRef="#ctx0" brushRef="#br0">22775 7266 0,'0'0'3,"0"35"36,-35-1-14,35 1-17,0 0-5,0 0 15,0-1-10,0 1 8,0 0-8,35-35 32,-1 0-16,1 0-16,35 0 0,-36 0 0,36 0 0,0 0 0,-36 0 0,1 35 0,0-35 0,0 34 1,-1-34-2,-34 35 1,0 0 0,0 0 8,-34-35 8,-36 0-18,1 0 4,-36 0-4,1 0 4,34 0 0,1 0-4,-1 0 10</inkml:trace>
    </iact:actionData>
  </iact:action>
  <iact:action type="add" startTime="92205">
    <iact:property name="dataType"/>
    <iact:actionData xml:id="d27">
      <inkml:trace xmlns:inkml="http://www.w3.org/2003/InkML" xml:id="stk26" contextRef="#ctx0" brushRef="#br0">22948 7266 0,'0'0'0,"35"0"8,0-35 1,0 35-2,34-35 2,36 35-1,-1 0 0,70 0-1,-70 0 10</inkml:trace>
    </iact:actionData>
  </iact:action>
  <iact:action type="add" startTime="94094">
    <iact:property name="dataType"/>
    <iact:actionData xml:id="d28">
      <inkml:trace xmlns:inkml="http://www.w3.org/2003/InkML" xml:id="stk27" contextRef="#ctx0" brushRef="#br0">22879 7857 0,'0'0'3,"-35"0"58,35 35-54,0-1 0,-35 1 2,1 0 7,34 0-7,0-1 15,34-34 24,1 0-40,35 0 0,-1 0 0,-34 0 0,35 35 0,-36-35 1,36 35-1,-35 0 0,-35-1-1,34 1-1,-34 0 4,0 0 6,-34-35-6,-1 34 4,0-34-6,-34 0 1,-1 0-4,-34 0 5,34 0-3,35 0 2,70-34-3,-70 34 4</inkml:trace>
    </iact:actionData>
  </iact:action>
  <iact:action type="add" startTime="94598">
    <iact:property name="dataType"/>
    <iact:actionData xml:id="d29">
      <inkml:trace xmlns:inkml="http://www.w3.org/2003/InkML" xml:id="stk28" contextRef="#ctx0" brushRef="#br0">23018 7892 0,'0'0'4,"70"-35"7,-36 35-2,71-35-3,34 35 12,0-35-10,0 35-1,35 0 2</inkml:trace>
    </iact:actionData>
  </iact:action>
  <iact:action type="add" startTime="96806">
    <iact:property name="dataType"/>
    <iact:actionData xml:id="d30">
      <inkml:trace xmlns:inkml="http://www.w3.org/2003/InkML" xml:id="stk29" contextRef="#ctx0" brushRef="#br0">24583 12063 0,'0'0'2,"0"-35"21,0 1 9,0-1-10,-35 70 76,0-1-82,35 1-8,-35-35-3,35 35 4,0 0-1,35-35 57,0 0-48,0 0-9,-1 0 1,36 34-2,-35-34 2,0 35-1,-1 0-4,1 0 8,0-35-8,-35 34 6,-35 1-3,35 0 1,-35-35-1,1 35 2,-1-35 0,-35 0 6,35 34-7,1-34 0,-1 0 0,0 0 0,0-34 8</inkml:trace>
    </iact:actionData>
  </iact:action>
  <iact:action type="add" startTime="97405">
    <iact:property name="dataType"/>
    <iact:actionData xml:id="d31">
      <inkml:trace xmlns:inkml="http://www.w3.org/2003/InkML" xml:id="stk30" contextRef="#ctx0" brushRef="#br0">24722 11889 0,'0'0'2,"35"-35"5,-1 35 1,1 0-2,104-34 4,-35 34-2,36-35 8,-1 35-8,0 0 0,-35-70 0</inkml:trace>
    </iact:actionData>
  </iact:action>
  <iact:action type="add" startTime="100726">
    <iact:property name="dataType"/>
    <iact:actionData xml:id="d32">
      <inkml:trace xmlns:inkml="http://www.w3.org/2003/InkML" xml:id="stk31" contextRef="#ctx0" brushRef="#br0">23192 11959 0,'0'35'234,"-35"-35"-217,35 34-5,0 1 4,0 0 4,0 0-14,0-1 10,0 1-8,0 0 8,35 0 0,-35-1 0,0 1-8,0 0 8,0 0 7,35-1 2,-35 1 14</inkml:trace>
    </iact:actionData>
  </iact:action>
  <iact:action type="add" startTime="102686">
    <iact:property name="dataType"/>
    <iact:actionData xml:id="d33">
      <inkml:trace xmlns:inkml="http://www.w3.org/2003/InkML" xml:id="stk32" contextRef="#ctx0" brushRef="#br0">24270 7926 0,'0'0'3,"-35"0"45,35-34 25,0-1 12,0 70 30,0-1-104,0 1 9,0 0-14,0 0 9,0 34-7,0-34 0,0 0 0,0-1 8,0 1-8,0-70 98,0 1-101,0-1 4,0 0-1,35-34-2,-70 34 12,35 0-2,0 0-8,0 1 24,0 68 66,0 1-82,0 35-9,0-36 0,0 1 1,0 0 0,0 0 0,0-1 0,0 1 0,0 0 7</inkml:trace>
    </iact:actionData>
  </iact:action>
  <iact:action type="add" startTime="104438">
    <iact:property name="dataType"/>
    <iact:actionData xml:id="d34">
      <inkml:trace xmlns:inkml="http://www.w3.org/2003/InkML" xml:id="stk33" contextRef="#ctx0" brushRef="#br0">22809 8309 0,'0'0'2,"0"34"74,0-103-58</inkml:trace>
    </iact:actionData>
  </iact:action>
  <iact:action type="add" startTime="105110">
    <iact:property name="dataType"/>
    <iact:actionData xml:id="d35">
      <inkml:trace xmlns:inkml="http://www.w3.org/2003/InkML" xml:id="stk34" contextRef="#ctx0" brushRef="#br0">22983 8135 0</inkml:trace>
    </iact:actionData>
  </iact:action>
  <iact:action type="add" startTime="106534">
    <iact:property name="dataType"/>
    <iact:actionData xml:id="d36">
      <inkml:trace xmlns:inkml="http://www.w3.org/2003/InkML" xml:id="stk35" contextRef="#ctx0" brushRef="#br0">23679 8204 0,'0'0'2,"0"-34"20,0-1-14,-35 35 0,35-35 0,-35 0 8,35 1-1,-35 34-5,1-35 5,-1 35-8,35-35 2,-35 35-2,0-35 1,0 35 16,35-34-15,-34 34-2,-1 0 2,0-35 5,0 35 3,1 0 0,-1 0-9,0 0 15,0 0-6,1 0-8,-1 0 7,35 35-9,-35-35 1,0 0 8,0 0 0,1 34-8,-1 1 8,0-35 0,0 0-10,1 35 2,34 0 1,-35-35 0,35 34-3,-35 1 12,35 0-10,-35-35-2,35 35 5,0-1-4,0 1 1,-34-35 0,34 35-1,0 0 10,-35-1-9,35 1 0,0 0 0,0 0-1,0-1 10,0 1-9,0 0 8,0 0-8,0 0 8,0-1 0,-35 1-8,35 0 0,0 0 0,0-1 0,0 1 1,0 35-2,0-36 2,0 1-2,0 0-1,0 0 4,0 34-1,0-34-2,0 0 0,0 0 2,0-1-1,0 1 8,0 0-8,0 0 0,0-1 8,-35-34-8,35 35 0,0 0 0,0 0 0,0-1 8,0 1-8,0 0 6,-35 0-4,35-1-4,0 1 4,-34 0-3,34 0 2,0-1-3,0 1 4,-35 0-3,35 0 2,0 0-1,0-1 0,0 1-1,-35 0 2,35 0-1,0-1-1,0 1 18,-35 0-17,35 0 8,0-1-8,0 1 8,-34 0-7,34 0 7,0-1-9,0 1 9,-35 0-8,35 0 0,0 0 0,0-1 0,0 1 0,0 0 0,0 0 0,0-1 0,0 1 0,0 0 0,0 0 0,0-1 0,0 1 7,0 0-6,0 0 7,0-1-8,0 1 0,0 0 1,0 0-2,0-1 9,0 1-7,0 0-3,0 0 3,0 0 7,0-1-10,0 1 4,0 0-2,0 0 0,0-1-1,35 36 2,-35-35-1,0-1 8,34 1 0,-34 0-8,0 0 0,35-1 0,-35 1 0,35-35 0,-35 35 1,35 0 7,-1-35 0,1 34-9,0 1 17,0-35-16,0 35 8,-1-35-8,1 35 8,0-35-8,0 0-2,-1 35 3,1-35-1,0 0 1,0 0-2,-1 34 2,1-34-2,0 0 9,-35 35-6,35-35-3,0 0 9,-1 0 0,1 0 0,0 0 0,0 0 0,-1 0 0,1 0 8,0 0 0,0 0 0,-1 0-16,1 0 9,0-35 6,0 35 1,-35-34-16,35 34 8,-35-35-10,34 35 11,-34-35-8,35 35-2,-35-35 10,35 0 7,0 1 0,-35-1-16,34 35 0,-34-35 1,35 0-2,0 1 17,-35-1-16,0 0-1,35 35 2,-35-35-3,0 1 4,34-1-4,-34-35 4,0 36-2,35-1 0,-35 0-1,0 0 2,35 1-1,-35-1-1,35-35 2,-35 35-1,0 1 16,0-1-16,35 0 0,-35 0 8,0 1-7,34 34-2,-34-35 2,0 0-3,0 0 19,0 1-17,0-1-1,0 0 2,35 35-3,-35-35 4,0 1-2,0-1 0,0 0 0,0 0 8,0 1-9,0-36 2,0 35-1,0 0 16,0 1-15,0-1-2,0 0 9,-35 0 0,35 1 0,0-1 8,-34 0-10,34 0-4,0 1 6,0-1 0,-35 0-8,35 0 8,0 1 0,0-1-8,0 0 0,0 0 8,0 0-7,0 1-2,0-1-1,0 0 4,0 0 6,0 1-8,0-1 0,0 0 0,35 35 0,-35-35 0,0 1 0,0-1-2,0 0 20,0 0-10,0 1-8,0-1 8,0 0-8,0 0 0,0 1 1,0-1-2,-35 35 9,35-35-10,0 0 4,0 0 6,0 1-8,-35 34 0,35-35 0,0 0 0,0 0 8,0 1-10,0-1 12,0 0-12,0 0 4,-35 1 14,35-1-16,0 0 0,0 0 9,0 1-10,0-1 17,0 0 40,0 0 19,0 0-51,-35 35-21</inkml:trace>
    </iact:actionData>
  </iact:action>
  <iact:action type="add" startTime="113262">
    <iact:property name="dataType"/>
    <iact:actionData xml:id="d37">
      <inkml:trace xmlns:inkml="http://www.w3.org/2003/InkML" xml:id="stk36" contextRef="#ctx0" brushRef="#br0">23227 9873 0,'0'0'2,"34"-35"140,1 35-135,0 0 6,0 0-10,-1 0 5,1 0 1,0 0-1,0 0-1,0 35 10,-1-35 14,-34 35-23,-34-35 0,34 35 0,0-1 0,-35 1 9,0-35-10,0 35 0,0-35 2,35 35-2,-34-35 11,34 34 72,34-34-80,1 0-3,0 0 1,0 0-2,34 35 1,-34-35 1,0 0-1,0 35 1,-1-35 0,-34 35 1,35-35-2,-35 34 1,-35 1 17,1-35-10,-1 35-8,-35-35 2,36 0-2,-36 0 2,35 0 1,-34 0-3,-1 0 0,35-35 2,-69 35-1,35 0 8,-1-35-9,35 35 2,0 0-1</inkml:trace>
    </iact:actionData>
  </iact:action>
  <iact:action type="add" startTime="115238">
    <iact:property name="dataType"/>
    <iact:actionData xml:id="d38">
      <inkml:trace xmlns:inkml="http://www.w3.org/2003/InkML" xml:id="stk37" contextRef="#ctx0" brushRef="#br0">23053 8448 0,'0'0'2,"0"-70"162</inkml:trace>
    </iact:actionData>
  </iact:action>
  <iact:action type="add" startTime="116254">
    <iact:property name="dataType"/>
    <iact:actionData xml:id="d39">
      <inkml:trace xmlns:inkml="http://www.w3.org/2003/InkML" xml:id="stk38" contextRef="#ctx0" brushRef="#br0">23540 7926 0,'0'0'2,"34"0"110,1 0-94,0-34-12,0 34 0,-1 0 2,36 0 0,-1-35 0,1 35 0,0 0 8,-36 0-7,36-35-2,-35 35-1,-1 35 14,1-35 2,0 0-14,-35 35 0,35-35 8,-35 34 8</inkml:trace>
    </iact:actionData>
  </iact:action>
  <iact:action type="add" startTime="116782">
    <iact:property name="dataType"/>
    <iact:actionData xml:id="d40">
      <inkml:trace xmlns:inkml="http://www.w3.org/2003/InkML" xml:id="stk39" contextRef="#ctx0" brushRef="#br0">24165 7683 0,'0'0'3,"0"35"35,35-35-30,-35 34 8,35 1-11,-35 0 4,0 35 1,0-36-4,0 1 4,-35 0-4,0 0 3,-34-35-1</inkml:trace>
    </iact:actionData>
  </iact:action>
  <iact:action type="remove" startTime="128774">
    <iact:property name="style" value="instant"/>
    <iact:actionData xml:id="d41" ref="#d36"/>
  </iact:action>
  <iact:action type="add" startTime="128663">
    <iact:property name="dataType" value="strokeEraser"/>
    <iact:actionData xml:id="d42">
      <inkml:trace xmlns:inkml="http://www.w3.org/2003/InkML" xml:id="stk40" contextRef="#ctx0" brushRef="#br1">28686 15261 0,'0'0'2,"35"0"45,-1 0-31,36 0-8,-1 35 0,-34-35 0,35 0 0,-1 0 20,36 0-20,-36 0-3,1 34-1,-36-34-2,1 0 5,0 0 1,-70 0 58,0 0-58,-34 0 0,34 0 0,0 0 0,1 0 0,-1 0-1,0 0 1,70 0 24,0 0-24,-1 0 0,1 0 0,0 0 0,-70 0 32,0 0-31</inkml:trace>
    </iact:actionData>
  </iact:action>
  <iact:action type="add" startTime="131878">
    <iact:property name="dataType"/>
    <iact:actionData xml:id="d43">
      <inkml:trace xmlns:inkml="http://www.w3.org/2003/InkML" xml:id="stk41" contextRef="#ctx0" brushRef="#br0">20132 4485 0,'0'0'2,"0"-35"83,35 0-41,0 35-40,34 0 6,1 0-3,-1-35 1,-34 35-1,34 35 2,-34-35-1,0 0 7,0 35 1,-70-35-7,35 35-1,-70 0 1,36-35-2,-36 34 2,35-34-3,1 35 3,-1-35-1,35 35 23,35-35-15,-1 0-8,36 35 1,-1-35-2,-34 34 2,35 1-1,-35 0 0,-1 0 0,-34-1-1,-34 1 1,-1 0 1,-35-35-2,1 0 2,-36 0 8,1 0-10,-35 0 2,69-35-2,1 35 2,-1-139-2</inkml:trace>
    </iact:actionData>
  </iact:action>
  <iact:action type="add" startTime="133317">
    <iact:property name="dataType"/>
    <iact:actionData xml:id="d44">
      <inkml:trace xmlns:inkml="http://www.w3.org/2003/InkML" xml:id="stk42" contextRef="#ctx0" brushRef="#br0">23679 2955 0,'0'0'3,"-35"0"59,70-35-47,-1 35 1,1-34-8,35 34 0,-1 0 9,1 0-10,34 0 1,-34 0 0,-36 0 1,1 34-1,0-34-1,-35 35 2,0 0 8,-35 0-11,0 0 4,-34-35-5,34 34 12,0 1-7,1-35-4,-1 0 3,35 35-1,35-35 16,34 0-16,1 35 0,34-1 0,-35 1-1,1 0 2,0 0 7,-36 34-8,-34-34-1,0 0 0,-34-1 3,-36-34-3,0 0 3,-69 0-4,-34 0 4,33-34-4,1 34 10,70 0-6</inkml:trace>
    </iact:actionData>
  </iact:action>
  <iact:action type="add" startTime="139989">
    <iact:property name="dataType"/>
    <iact:actionData xml:id="d45">
      <inkml:trace xmlns:inkml="http://www.w3.org/2003/InkML" xml:id="stk43" contextRef="#ctx0" brushRef="#br0">22357 5423 0,'0'0'2,"0"35"204,0 0-179,0 0-15,0-1-3,0 1 8,-34 0-1,34 0-10,0-1 4,0 1-1,0 0-2,0 0 1,0 0 0,0-1 1,0 1-2,0 0 2,0 0-2,0-1 2,0 1 14,-35-35-14,35 35-2,0 0 9,0-1 0,0 1-8,0 0 8,0 0 8,0-1-9,0 1 3,0 0-2,0 0-9,0-1 2,0 1-2,0 0 9,0 0-7,-35 0 7,35-1-1,0 1 1,0 0-1,0 0-8,0-1 10,0 1-8,0 0 6,0 0 1,0-1 17,35 1-1,-35 0-6,-35-35-20,35 35 3,0-1 6,0 1 9,0 0-8,0 0 0,35 0 1,-35-1-10,0 1 9,0 0-7,-35 0 6,35-1-7,0 1 8,0 0 10,0 0-11,0-1 0,0 1-7,-35-35 0,35 35-1,0 0 10,0-1-10,0 1 10,0 0 7,0 0-9,-35-1 2,35 1 0,0 0-4,0 0-3,0 0 6,-34-1-8,34 1 16,0 0-8,0 0 0,0-1 0,0 1 0,0 0-8,0 0 8,0-1 0,0 1 0,0 0 0,0 0-10,0-1 14,0 1-14,0 0 10,0 0 0,34-1 16,-34 1-8,0 0 1,0 0-10,0 0 2,35-1 0,-35 1-2,0 0 8,0 0-15,35-35 0,-35 34 0,0 1 8,35 0 32,0 0-16,-1-35-15,1 34-7,0-34-4,0 0 10,-1 35-7,1-35-2,0 0 2,0 35 14,0-35 7,-35 35-21,34-35-3,1 0 13,0 0-12,0 0 0,-1 0 11,1 0 1,0 0 1,0 0-11,-1 0-2,1 0 3,0 0 6,0 0-10,0 0 10,-1 0 15,1 0-13,0-35-4,0 35 11,-1-35-9,1 35 9,-35-35-18,35 35 2,-35-34 8,35 34-11,-35-35 21,34 0-22,-34 0 11,35 35-8,-35-34 0,35-1 8,-35 0 0,0 0 8,0 1-8,0-1 0,0 0-7,0 0 7,0 0 7,0 1-7,0-1-6,0 0-4,0 0 2,35 1 8,-35-1-8,0 0 8,0 0-8,0 1 0,0-1 0,0 0 8,0 0 0,35 1-10,-35-1 4,0 0-1,0 0-3,0 1 4,0-1 6,0 0 1,0 0-12,0 0 20,0 1-18,0-1 9,0 0-8,0 0 1,0 1 7,0-1-10,0 0 11,0 0-9,0 1 1,0-1 6,0 0-6,0 0-2,0 1 1,0-1 0,34 35 2,-34-35-3,0 0 2,-34 1-2,34-1 1,0 0 8,0 0 0,0 0 0,0 1 16,0-1-15,0 0 13,0 0 12,-35 1-18,35-1-8,0 0 16,0 0-8,0 1 8,0-1-16,0 0-8,0 0 8,-35 1 2,35-1-3,0 0-3,0 0-1,0 0 10,0 1-5,0-1 10,-35 35-17,35-35-3,0 0 12,0 1-4,0-1 11,-35 35-9,35-35-7,0 0 14,0 1 3,0-1-4,-34 35-14,34-35 0,0 0 16,0 1-8,0-1 8,0 0 0,0 0-8,0 1-1,0-1-5,-35 35-4,35-35 5,0 0-6,0 0 12,0 1-8,0-1 6,0 0 0,0 0-6,-35 35 7,35-34-1,0-1 1,-35 35-7,35-35-1,0 0 8,-34 35-8,34-34 6,-35 34 20,35-35-7,-35 35 28,35-35-23,-35 35 1,1-35-17,-1 35 0,35-34-13,-35 34 5,0-35 12,0 35-16,1-35 22,-1 35-10,0-35-7,0 35 6,1 0 25,34-34-24,-35 34-7,0 0 12,0 0-4,1 0-10,-1 0 13,0 0-15,0 0 28,0 0-17,1 0 16,-1 0-16,0 0 9,0 0-9,35 34-7,-34-34-3,-1 0 9,35 35 19,-35-35-25,0 35 6,0-35 1,35 35-8,0-1-3</inkml:trace>
    </iact:actionData>
  </iact:action>
  <iact:action type="add" startTime="149366">
    <iact:property name="dataType"/>
    <iact:actionData xml:id="d46">
      <inkml:trace xmlns:inkml="http://www.w3.org/2003/InkML" xml:id="stk44" contextRef="#ctx0" brushRef="#br0">22357 5006 0</inkml:trace>
    </iact:actionData>
  </iact:action>
  <iact:action type="add" startTime="149388">
    <iact:property name="dataType"/>
    <iact:actionData xml:id="d47">
      <inkml:trace xmlns:inkml="http://www.w3.org/2003/InkML" xml:id="stk45" contextRef="#ctx0" brushRef="#br0">22357 5041 0,'0'0'1,"0"-35"80,0 0 66,35 35-124,-35-34-17,35 34 19,-35-35-12,35 35-4,-1-35 16,1 35-17,0 0 8,0-35-8,0 35 0,-1 0 0,1 0 0,35-34 1,-36 34-2,36 0 2,-1 0-3,-34 0 4,0 0-4,35 0 4,-36 0 5,1 0-8,35 0 2,-36 34-2,1-34 1,0 35-1,0-35 2,-1 70-2,1-36 2,-35 1 0,35 0 7,0 0-9,0-35 2,-35 35-2,34-35 2,-34 34-2,35-34 36,0 105-37</inkml:trace>
    </iact:actionData>
  </iact:action>
  <iact:action type="add" startTime="150214">
    <iact:property name="dataType"/>
    <iact:actionData xml:id="d48">
      <inkml:trace xmlns:inkml="http://www.w3.org/2003/InkML" xml:id="stk46" contextRef="#ctx0" brushRef="#br0">23331 5111 0,'0'0'1,"35"0"80,-1 34-64,1 1 6,0 0-13,0-35-4,34 35 1,-34-35 0,0 0 1,0 0 0,-1 34 0,1-34 8,-35-34-7,35 34-2,0-35 9,-35 0-7,34 0 6,-34-34-7,35-36 0,-35 36 0,35 34 0,-35 0 0,-35 1 0</inkml:trace>
    </iact:actionData>
  </iact:action>
  <iact:action type="remove" startTime="156528">
    <iact:property name="style" value="instant"/>
    <iact:actionData xml:id="d49" ref="#d45"/>
  </iact:action>
  <iact:action type="add" startTime="156546">
    <iact:property name="dataType" value="strokeEraser"/>
    <iact:actionData xml:id="d50">
      <inkml:trace xmlns:inkml="http://www.w3.org/2003/InkML" xml:id="stk47" contextRef="#ctx0" brushRef="#br1">29103 10637 0,'0'-34'120,"35"34"-96,-70 0 64,0 34-72,70-34 80,-35 35-10</inkml:trace>
    </iact:actionData>
  </iact:action>
  <iact:action type="remove" startTime="161846">
    <iact:property name="style" value="instant"/>
    <iact:actionData xml:id="d51" ref="#d48"/>
  </iact:action>
  <iact:action type="remove" startTime="161877">
    <iact:property name="style" value="instant"/>
    <iact:actionData xml:id="d52" ref="#d47"/>
  </iact:action>
  <iact:action type="add" startTime="161720">
    <iact:property name="dataType" value="strokeEraser"/>
    <iact:actionData xml:id="d53">
      <inkml:trace xmlns:inkml="http://www.w3.org/2003/InkML" xml:id="stk48" contextRef="#ctx0" brushRef="#br1">29798 9490 0,'0'0'3,"0"-35"19,0 1 18,35 34-16,0 0-16,0 0 0,34 0 0,1 0 0,-1 0 12,-34 0-18,35-35 22,-1 35-15,-103 0 30,-1 0-31,0 0 0,-35 0 9,36 0-10,-1 0 1,35 35 8,35-35-7,-1 0-2,1 0 2,0 0-2,0 0 1,0 0 9</inkml:trace>
    </iact:actionData>
  </iact:action>
  <iact:action type="add" startTime="164526">
    <iact:property name="dataType"/>
    <iact:actionData xml:id="d54">
      <inkml:trace xmlns:inkml="http://www.w3.org/2003/InkML" xml:id="stk49" contextRef="#ctx0" brushRef="#br0">22601 5006 0,'0'0'3,"0"-35"18,0 1 2,0-1 2,-35 35 25,35-35-32,-35 35-2,35 35-11,-35-35 3,1 35-1,-1-1 2,0 1-2,0 0 1,35 0-1,0 0 1,0-1 0,0 1 1,35-35 6,0 35-7,0 0 0,34-1 0,1-34-1,-1 0 2,36 0-2,-36 0 2,1-34 0,-36 34-1,1-35 0,0 0-1,-35 0 1,0 1 1,-35-1-2,0 0 3,1-35 6,-36 36-9,1-36 0,-36 35 2,36 1-2,-36 34 1,1 0 0,35 34 0,-1-34 0,0 70 9</inkml:trace>
    </iact:actionData>
  </iact:action>
  <iact:action type="add" startTime="168990">
    <iact:property name="dataType"/>
    <iact:actionData xml:id="d55">
      <inkml:trace xmlns:inkml="http://www.w3.org/2003/InkML" xml:id="stk50" contextRef="#ctx0" brushRef="#br0">24304 7022 0,'35'0'196,"0"0"-188,35 0-3,-1 0 2,1 0 0,-36 35 10,-34 0-2,-34 0 3,-1 0-11,0-1 2,0 1-1,1-35 0,-1 35 0,0-35 0,0 35 0,0-35 15,35 34-7,0 1 0,35-35-9,0 35 1,0-35 0,-35 35 0,35-1 0,-1 1 9,-34 0-9,-34 0 7,-1-35-7,0 34 1,-35-34 0,1 0-2,-35 0 2,-35 0-3,69-34 4,-34 34-3</inkml:trace>
    </iact:actionData>
  </iact:action>
  <iact:action type="add" startTime="172206">
    <iact:property name="dataType"/>
    <iact:actionData xml:id="d56">
      <inkml:trace xmlns:inkml="http://www.w3.org/2003/InkML" xml:id="stk51" contextRef="#ctx0" brushRef="#br0">23818 4763 0,'0'0'2,"0"-35"7,-35 0 4,0 35 93,0 35-93,1 0 12,-1 0-14,0-1-7,35 1 5,-35 0-2,35 0 1,-34-1 1,34 1-2,0 0 1,0 0 0,34 0 8,1-1-7,35-34-1,-1 35 0,-34-35 8,34 0-7,-34 0-3,0 0 1,0-35 2,0 35 0,-1-34-1,1-1 7,-35 0-7,0 0 0,0 0 8,0 1-8,-35 34 8,35-35 0,-34 70-8,-1-35 9,0 34-9,35 1 0,-35 0 0,0 0 0,35 0-1,-34-1 3,34 36-4,-35-35 1,35-1 2,-35 1 7,0 0-7,35 0-2,0 34 1,0-34 0</inkml:trace>
    </iact:actionData>
  </iact:action>
  <iact:action type="add" startTime="174470">
    <iact:property name="dataType"/>
    <iact:actionData xml:id="d57">
      <inkml:trace xmlns:inkml="http://www.w3.org/2003/InkML" xml:id="stk52" contextRef="#ctx0" brushRef="#br0">20862 6849 0,'0'0'2,"0"-35"46,-35 70 22,1-35-62,-36 34-2,35 1 3,-34 0 8,-1 0-9,35 34 0,1-34 0,-1 0-1,0 0 2,35 34-1,0-34 0,0 0 0,35-1 0,0 1 0,34 0 0,70-35 1,-34 0-3,34-35 10,0 35-8,-70-104-1</inkml:trace>
    </iact:actionData>
  </iact:action>
  <iact:action type="add" startTime="174895">
    <iact:property name="dataType"/>
    <iact:actionData xml:id="d58">
      <inkml:trace xmlns:inkml="http://www.w3.org/2003/InkML" xml:id="stk53" contextRef="#ctx0" brushRef="#br0">21001 7092 0,'0'0'3,"-34"35"19,34 0-7,-35 34 0,35 1-5,0 34-3,-35 0 2,70 0-3,-70 1 0</inkml:trace>
    </iact:actionData>
  </iact:action>
  <iact:action type="add" startTime="176406">
    <iact:property name="dataType"/>
    <iact:actionData xml:id="d59">
      <inkml:trace xmlns:inkml="http://www.w3.org/2003/InkML" xml:id="stk54" contextRef="#ctx0" brushRef="#br0">21523 4832 0,'0'0'3,"0"-34"20,35-1 2,-70 35 70,0 0-81,0 35 3,1-1-9,-1 1 0,0 0 0,0 34-2,0 1 3,1-35-2,34 34 1,0-34 0,0 35 0,34-36 0,1 1 8,35 0-7,34-35-1,-34 35-1,34-35 2,0 0-2,-34-35 2,-35 35-2,-1-35 9,-34 0-7,0 1-2,-34 34 1,-36-35 0,-34 35 0,-1 0 0,36 0 0,-35 0 0,34 35 0,35-1 1</inkml:trace>
    </iact:actionData>
  </iact:action>
  <iact:action type="add" startTime="180805">
    <iact:property name="dataType"/>
    <iact:actionData xml:id="d60">
      <inkml:trace xmlns:inkml="http://www.w3.org/2003/InkML" xml:id="stk55" contextRef="#ctx0" brushRef="#br0">13769 4798 0,'0'0'2,"0"-35"13,0 0-7,35 35 0,-35-35 0,0 1 6,-35 68 11,0 1-16,0 0-2,-34 69 3,34 35 6,0-34-11,1-36 6,34 35-5,0-34 1,34-1 3,1 36-1,0-71-2,0 36 9,-1-70-8,1 0 0,0-35-1,0 0 1,0-34 1,-1-1-1,-34 36-1,0-1 0,-34 0 3,-1 35 6,-35 0-9,1 0 1,-1 35-1</inkml:trace>
    </iact:actionData>
  </iact:action>
  <iact:action type="add" startTime="181406">
    <iact:property name="dataType"/>
    <iact:actionData xml:id="d61">
      <inkml:trace xmlns:inkml="http://www.w3.org/2003/InkML" xml:id="stk56" contextRef="#ctx0" brushRef="#br0">14256 5041 0,'0'0'2,"-35"0"3,0 35 3,0 0 1,1-1-2,34 36 1,34-35 0,1 34 8,35 1-7,34-36-2,-34 1 2,-1 0-1,-34-35 0,0-35-1,-1 0 1,-34-34 0,35-1 8,-70 1-6,1-1-4,-1 36 4,-35-36-3,1 70 1,-35 0-1,34-35 0</inkml:trace>
    </iact:actionData>
  </iact:action>
  <iact:action type="add" startTime="182108">
    <iact:property name="dataType"/>
    <iact:actionData xml:id="d62">
      <inkml:trace xmlns:inkml="http://www.w3.org/2003/InkML" xml:id="stk57" contextRef="#ctx0" brushRef="#br0">15055 4832 0,'0'0'1,"0"-34"15,0-1 2,-69 70 12,34 34-21,-34 1-1,34-1 0,0 36 0,35-71-1,0 36 9,0-35-8,35-1 0,0 1 1,34 0-1,1-35-1,69 0 1,-35 0 0,35 0 8,-34-35-8,-71 35-1</inkml:trace>
    </iact:actionData>
  </iact:action>
  <iact:action type="add" startTime="182428">
    <iact:property name="dataType"/>
    <iact:actionData xml:id="d63">
      <inkml:trace xmlns:inkml="http://www.w3.org/2003/InkML" xml:id="stk58" contextRef="#ctx0" brushRef="#br0">15299 5145 0,'0'0'1,"-35"0"32,35 35-27,0 0 4,0 34-2,0-34 0,0 35 0,0-1-1,0 35 0</inkml:trace>
    </iact:actionData>
  </iact:action>
  <iact:action type="add" startTime="182694">
    <iact:property name="dataType"/>
    <iact:actionData xml:id="d64">
      <inkml:trace xmlns:inkml="http://www.w3.org/2003/InkML" xml:id="stk59" contextRef="#ctx0" brushRef="#br0">15925 4659 0,'0'0'1,"0"-35"6,35 70 48,-35 34-48,0 35 4,0 35-4,0 1 2,0-1-3,34-35 3,-68 0 5</inkml:trace>
    </iact:actionData>
  </iact:action>
  <iact:action type="add" startTime="183352">
    <iact:property name="dataType"/>
    <iact:actionData xml:id="d65">
      <inkml:trace xmlns:inkml="http://www.w3.org/2003/InkML" xml:id="stk60" contextRef="#ctx0" brushRef="#br0">13143 4346 0,'0'0'4,"0"-35"8,0 70 27,0-1-31,0 36-3,-35 0 6,1 69 2,-36 69-3,35 1-2,-34-1-1,34-34 0,0 35 2,0-35-1,35-35 1,-34-35-1,34-35 0,0 1 8,0-1-7</inkml:trace>
    </iact:actionData>
  </iact:action>
  <iact:action type="add" startTime="183918">
    <iact:property name="dataType"/>
    <iact:actionData xml:id="d66">
      <inkml:trace xmlns:inkml="http://www.w3.org/2003/InkML" xml:id="stk61" contextRef="#ctx0" brushRef="#br0">13143 4241 0,'0'0'1,"-35"0"6,1 0 0,-1 0 3,0 0-3,0-34-1,0 34 4,70 0 22,0 0-24,69 0 0,70 0 0,0-35 0,104 35 0,70-35 0,-35 0 0,69 1 8,-34-1-8,-70 35 0,-34 0 0,-105-35-1,-70 35 1,1-35 1,-35 1 7,-35-1 0,-35 0 16</inkml:trace>
    </iact:actionData>
  </iact:action>
  <iact:action type="add" startTime="187518">
    <iact:property name="dataType"/>
    <iact:actionData xml:id="d67">
      <inkml:trace xmlns:inkml="http://www.w3.org/2003/InkML" xml:id="stk62" contextRef="#ctx0" brushRef="#br0">11822 4798 0,'0'0'2,"0"-35"30,0 0-1,0 0 1,-35 70 41,0 0-65,-34 0-2,-1 34 3,1 1-3,34-1 2,-35-34 0,36 35 1,-36-1 7,35-34-8,35 0 1,0-1-3,35 1 19,0-35-18,69 0 2,-34 0-2,34 0 9,0 0-8,-34 0 0,-1-35-1,-34 35 2,0-34-2,-35-1 2,0 0 7,-35 35-7,35-35-2,-35 35 2,-34 0-1,34 35-1,-34 0 2,34 34 8,0-34-10,0 35 2,0-1-2,35-34 2,0 34-3,-34 1 2,34 34 1</inkml:trace>
    </iact:actionData>
  </iact:action>
  <iact:action type="add" startTime="189494">
    <iact:property name="dataType"/>
    <iact:actionData xml:id="d68">
      <inkml:trace xmlns:inkml="http://www.w3.org/2003/InkML" xml:id="stk63" contextRef="#ctx0" brushRef="#br0">12378 4971 0,'0'0'2,"-35"0"21,1 35-15,-1 0 0,0 35 0,35-36-1,-35 1 3,35 0-4,0 0 2,-34-35 0,68 0 48,1 0-48,0 0 1,0 0-2,-1 0 2,1 0-2,0 0 2,0 34-1,-35 1 8,0 0-8,-35 0 8,0-35-8,0 34 0,1 1 0,-1-35-1,-35 0 2,36 0-3,-36 35 4,0-35-3,36 0-1</inkml:trace>
    </iact:actionData>
  </iact:action>
  <iact:action type="add" startTime="189934">
    <iact:property name="dataType"/>
    <iact:actionData xml:id="d69">
      <inkml:trace xmlns:inkml="http://www.w3.org/2003/InkML" xml:id="stk64" contextRef="#ctx0" brushRef="#br0">12343 4867 0,'0'0'3,"35"-35"17,0 1-11,34 34-1,-34-35 0,35 35-2</inkml:trace>
    </iact:actionData>
  </iact:action>
  <iact:action type="add" startTime="190318">
    <iact:property name="dataType"/>
    <iact:actionData xml:id="d70">
      <inkml:trace xmlns:inkml="http://www.w3.org/2003/InkML" xml:id="stk65" contextRef="#ctx0" brushRef="#br0">12587 4971 0,'0'0'1,"0"-34"23,35 34 8,-35-35-25,69 35 2,-34 0-2,0 0 2,-1 35 7,-34-1-9,0 1 1,-34 0 0,-1 0 0,0 0 1,0-1-2,1 1 1,-1 0 16,70 0 0,-1-35-18,1 0 4,0 34-2,0-34 8,-35 35-7,34-35-2,-68 35 2,-1-35 7,0 0-9,0 35 2,-34-35-2,-1 0 1,-69 0 8</inkml:trace>
    </iact:actionData>
  </iact:action>
  <iact:action type="add" startTime="191349">
    <iact:property name="dataType"/>
    <iact:actionData xml:id="d71">
      <inkml:trace xmlns:inkml="http://www.w3.org/2003/InkML" xml:id="stk66" contextRef="#ctx0" brushRef="#br0">14291 3199 0,'0'0'2,"0"34"37,0 1-30,0 0 0,0 34-2,-35 1 9,35-1-7,-35 1-1,0-1-1,0 1 1</inkml:trace>
    </iact:actionData>
  </iact:action>
  <iact:action type="add" startTime="191790">
    <iact:property name="dataType"/>
    <iact:actionData xml:id="d72">
      <inkml:trace xmlns:inkml="http://www.w3.org/2003/InkML" xml:id="stk67" contextRef="#ctx0" brushRef="#br0">14708 3442 0,'0'0'1,"0"-35"17,0 0 5,35 35-13,34 0-4,-34 0 1,34 0 0,1 0 1,-1 35 0,-34-35-1,0 35 2,-35 0-1,-35-1 8,-34 1-9,-1 0 2,35 0-1,1-35 0,-1 34 1,104-34 22,-34 35-24,69-35 3,-34 35-3,-35 0 8,0-35-7,-35 35 0,-35-1 8,-35-34-8,-34 0 1,34 0-1,-34 35 0,35-35 0</inkml:trace>
    </iact:actionData>
  </iact:action>
  <iact:action type="add" startTime="195662">
    <iact:property name="dataType"/>
    <iact:actionData xml:id="d73">
      <inkml:trace xmlns:inkml="http://www.w3.org/2003/InkML" xml:id="stk68" contextRef="#ctx0" brushRef="#br0">13039 7370 0,'0'0'2,"-35"0"23,0 0-19,0 0 9,-34 0-7,34 0 1,0 35-2,-34-35 2,34 0-2,0 35 9,70-35 16,35 0-23,69-35-2,104 35-1,0 0 4,140-35-3,34 0 2,35 35 7,-35-34-8,-34 34 0,-35-35 0,-35 35 0,-105-35 8,-69 35-8,-34-35-1,-71 35 2,-34-34 7,-69 34-8</inkml:trace>
    </iact:actionData>
  </iact:action>
  <iact:action type="add" startTime="196597">
    <iact:property name="dataType"/>
    <iact:actionData xml:id="d74">
      <inkml:trace xmlns:inkml="http://www.w3.org/2003/InkML" xml:id="stk69" contextRef="#ctx0" brushRef="#br0">13908 8031 0,'0'0'3,"0"-35"3,-35 35 34,35 35-34,-34-1 4,34 1-1,-35 35-2,0 34 1,0-35 0,35 1 8,-35-1-8,1 1 0,34 0 0</inkml:trace>
    </iact:actionData>
  </iact:action>
  <iact:action type="add" startTime="202390">
    <iact:property name="dataType"/>
    <iact:actionData xml:id="d75">
      <inkml:trace xmlns:inkml="http://www.w3.org/2003/InkML" xml:id="stk70" contextRef="#ctx0" brushRef="#br0">13804 5875 0,'0'0'2,"-35"0"13,35-34-8,0-1 9,-35 35 0,0 0 14,35 35-19,-34-1 4,34 36-8,-35-35 2,35-1-1,0 1 0,35 0-1,-1 0 2,1-1 7,35 1-8,-1-35 0,1 0 0,-35 0 0,34-35 0,-34 35 0,-35-34 1,35-1-2,-70 35 9,35-35-7,-35 35 7,0 0-10,-34 0 3,34 35-3,-34 0 4,34-1-3,0 36 1,0-1 1,35 1-1,0-1-1,0 1 10,0 0-9</inkml:trace>
    </iact:actionData>
  </iact:action>
  <iact:action type="add" startTime="202941">
    <iact:property name="dataType"/>
    <iact:actionData xml:id="d76">
      <inkml:trace xmlns:inkml="http://www.w3.org/2003/InkML" xml:id="stk71" contextRef="#ctx0" brushRef="#br0">14395 6153 0,'0'0'1,"-35"0"32,35 35-7,35 0-2,0-35-19,-1 0 4,1 0-2,0 0 2,0 0-2,-1 0 17,1 35-8,-35-1-1,-35 1-6,35 0 7,-34-35-8,-1 0-1,-35 35 2,36-35-2,-36 0 2,1 0-1,34-105-2</inkml:trace>
    </iact:actionData>
  </iact:action>
  <iact:action type="add" startTime="203292">
    <iact:property name="dataType"/>
    <iact:actionData xml:id="d77">
      <inkml:trace xmlns:inkml="http://www.w3.org/2003/InkML" xml:id="stk72" contextRef="#ctx0" brushRef="#br0">14360 6049 0,'0'0'1,"35"0"16,-35-35-10,35 1 2,34 34-2,1-35 2,34 0-1,35 0 0</inkml:trace>
    </iact:actionData>
  </iact:action>
  <iact:action type="add" startTime="203623">
    <iact:property name="dataType"/>
    <iact:actionData xml:id="d78">
      <inkml:trace xmlns:inkml="http://www.w3.org/2003/InkML" xml:id="stk73" contextRef="#ctx0" brushRef="#br0">15055 5980 0,'0'0'2,"35"-35"20,0 35-6,35 0-11,-1 0 6,1 0-2,-36 0-3,1 35 2,-35-1 0,0 1 0,-35 0 0,-34 0 0,69-1 0,-35 1 1,70 0 6,0 0-7,34-1 0,-34 1 0,0 0 0,-35 0-1,-35-1 12,-35-34-13,-34 0 2,0 35 0,-35 0-1,34 0 2,36-70-3</inkml:trace>
    </iact:actionData>
  </iact:action>
  <iact:action type="remove" startTime="206120">
    <iact:property name="style" value="instant"/>
    <iact:actionData xml:id="d79" ref="#d73"/>
  </iact:action>
  <iact:action type="add" startTime="206144">
    <iact:property name="dataType" value="strokeEraser"/>
    <iact:actionData xml:id="d80">
      <inkml:trace xmlns:inkml="http://www.w3.org/2003/InkML" xml:id="stk74" contextRef="#ctx0" brushRef="#br1">22010 11646 0,'0'0'27,"-104"-35"-25,34 35 7,-34 0 4,34 0-9,1 0-2,-36-35 5,-34 35 1,35 0-1,-35 0 1,35 0 1,-36 0-1,36 0-1,0 0 1,34 0 0,1 35 8,34-35-7,0 0-2,0 35 2,70-35 7,35 34 0,34-34 0,35 35-8,0 0 1,35 0-1,0-1-1,35 1 2,-36 0-1,1 0-1,-69-35 1,-1 34 0</inkml:trace>
    </iact:actionData>
  </iact:action>
  <iact:action type="remove" startTime="206598">
    <iact:property name="style" value="instant"/>
    <iact:actionData xml:id="d81" ref="#d74"/>
  </iact:action>
  <iact:action type="add" startTime="206477">
    <iact:property name="dataType" value="strokeEraser"/>
    <iact:actionData xml:id="d82">
      <inkml:trace xmlns:inkml="http://www.w3.org/2003/InkML" xml:id="stk75" contextRef="#ctx0" brushRef="#br1">20828 12202 0,'0'0'1,"-105"34"7,-34 36 9,35 0-9,0-1 0,34 1-1,1-1 2,69 1-2,0-36 2,0 1-2,69-35 1,-34 0 1,69-35 6,0 1 12,36-105-19,-71 69 3,-69 1-7,-69 69 11,34 0-8,-35 69 0,1 1 10,34-1-9,0 1-1,0-36 1,70 36 0</inkml:trace>
    </iact:actionData>
  </iact:action>
  <iact:action type="add" startTime="209094">
    <iact:property name="dataType"/>
    <iact:actionData xml:id="d83">
      <inkml:trace xmlns:inkml="http://www.w3.org/2003/InkML" xml:id="stk76" contextRef="#ctx0" brushRef="#br0">13108 7266 0,'0'0'2,"-34"-35"3,-1 35 3,0 35 3,0-35-5,-34 0 2,34 35 0,0-35 0,0 0 0,35 34 0,-34-34 6,-1 0-4,35 35 6,35-35 8,69 35-15,35-35-2,104 0 1,36 0 9,68 0-10,36 35 2,69-35-2,0 0 2,0 34 7,-35-34-9,-34 35 3,-71-35-5,-68 0 3,-35 0 0,-70 0 0,-35-35 0,-35 35 0,-34-34 0,0 34 8,-35-35 17</inkml:trace>
    </iact:actionData>
  </iact:action>
  <iact:action type="add" startTime="210088">
    <iact:property name="dataType"/>
    <iact:actionData xml:id="d84">
      <inkml:trace xmlns:inkml="http://www.w3.org/2003/InkML" xml:id="stk77" contextRef="#ctx0" brushRef="#br0">15229 7926 0,'0'0'4,"0"-34"-2,0-1 31,0 70 28,-34 34-50,34 1-2,0 34-2,0-35 1,-35 1 0,35-1 0,0 1-1,0-1 9,0-34-7,0 0 7,35-35 47,-35-70-57</inkml:trace>
    </iact:actionData>
  </iact:action>
  <iact:action type="add" startTime="214151">
    <iact:property name="dataType"/>
    <iact:actionData xml:id="d85">
      <inkml:trace xmlns:inkml="http://www.w3.org/2003/InkML" xml:id="stk78" contextRef="#ctx0" brushRef="#br0">14186 8170 0,'0'0'1,"-35"34"48,35 36-41,0-35 0,0-1-1,0 36 0,0-35 0,0-1 9,35-34 32,0-34-40,35 34-2,-1 0 4,1-35 0,-1 70-4,1-35 2,-36 34 1,1 1-2,-35 0 9,35 0-7,-70 34-2,35-34 1,-35-35 0,1 35 0,-36 0 0,1-35 0,-36 34 0,1-34-2,69 0 4,-69 0-1</inkml:trace>
    </iact:actionData>
  </iact:action>
  <iact:action type="add" startTime="214582">
    <iact:property name="dataType"/>
    <iact:actionData xml:id="d86">
      <inkml:trace xmlns:inkml="http://www.w3.org/2003/InkML" xml:id="stk79" contextRef="#ctx0" brushRef="#br0">14569 8065 0,'0'0'1,"0"-34"14,69 34-7,36-70 0,-1 35 0,70 1 0</inkml:trace>
    </iact:actionData>
  </iact:action>
  <iact:action type="add" startTime="218341">
    <iact:property name="dataType"/>
    <iact:actionData xml:id="d87">
      <inkml:trace xmlns:inkml="http://www.w3.org/2003/InkML" xml:id="stk80" contextRef="#ctx0" brushRef="#br0">13282 7892 0,'0'0'2,"0"-35"23,35 35 22,0 35-31,-35 34-9,0 70 0,0 0 1,0-35 1,0 35-2,0-34 1,-35-1 1,35-34-2,0 34 9,0-35-9,-35 1 3,35-35-1,0-1-3,35-34 10</inkml:trace>
    </iact:actionData>
  </iact:action>
  <iact:action type="add" startTime="219334">
    <iact:property name="dataType"/>
    <iact:actionData xml:id="d88">
      <inkml:trace xmlns:inkml="http://www.w3.org/2003/InkML" xml:id="stk81" contextRef="#ctx0" brushRef="#br0">16238 7892 0,'0'0'2,"0"-35"11,-35 35-3,35-35-1,0 70 45,0 0-48,0-1 5,-35 71-5,35 34 3,-35 0-3,1 0 4,34-70-1,-35 36-1,35-36 8,-35-34-8,35 34 0,-35-34 0,35 0 7,0-70 57</inkml:trace>
    </iact:actionData>
  </iact:action>
  <iact:action type="add" startTime="227901">
    <iact:property name="dataType"/>
    <iact:actionData xml:id="d89">
      <inkml:trace xmlns:inkml="http://www.w3.org/2003/InkML" xml:id="stk82" contextRef="#ctx0" brushRef="#br0">15925 9630 0,'0'0'1,"35"0"106,-35-35-92,34 0-4,1 0-6,-35 1 1,0-1 2,0 0 0,-35 0 0,1 1 0,-36 34 0,0 0 8,-34 0-8,-35 34 0,0 36 0,35-35 1,34 34-2,70 1 1,0-36-1,35 36 2,34-70-2,1 35 3,34-35 6,1-35-9,-1 0 0,-35 0 2,-34 1-2,0-1 1,0 70 25,-35-1-17,0 36-9,-35-1 2,35 36-1,0-1 0,-35-34 0,35 34 0,-35-69 0</inkml:trace>
    </iact:actionData>
  </iact:action>
  <iact:action type="add" startTime="229269">
    <iact:property name="dataType"/>
    <iact:actionData xml:id="d90">
      <inkml:trace xmlns:inkml="http://www.w3.org/2003/InkML" xml:id="stk83" contextRef="#ctx0" brushRef="#br0">25939 9908 0,'0'0'2,"34"0"24,1 0-14,0-35 0,35 35-7,-36-35 4,-34 0 7,35 1-10,-35-1 4,0 0-3,0 0 2,-69 1-2,-1 34 0,-69 0 2,35 0-1,-1 34-1,1 1 2,69 35-2,0-36 2,35 36 7,0-35-9,35 0 2,0-1-2,35-34 2,-1 35-1,1-70 0,34 35 0,-35-34 0,-34 34 0,0 0 7,0-35-6,-70 70 7,35-1-7,-35 36-2,-34-1 0,34-34 2,-35 69 1,-34-34-5,35 34 5</inkml:trace>
    </iact:actionData>
  </iact:action>
  <iact:action type="add" startTime="233694">
    <iact:property name="dataType"/>
    <iact:actionData xml:id="d91">
      <inkml:trace xmlns:inkml="http://www.w3.org/2003/InkML" xml:id="stk84" contextRef="#ctx0" brushRef="#br0">14986 9491 0,'0'0'3,"-35"0"22,0 34-13,1 1-5,-1 0 2,0 34-1,35 1 0,-35-1 0,35-34 1,-34 0-2,34 0 9,34-70 32,1 35-40,0 0 0,34 0 0,-34 0 8,0 0-8,0 35 0,-1 0 0,-34-1 0,35 36 1,-35-35-2,-35-1 1,35 1 0,-34-35 1,-1 35-4,-35-35 6,1 0-5,-1 0 11,36 0-8,-36 0-2,35 0 1,35-35-2</inkml:trace>
    </iact:actionData>
  </iact:action>
  <iact:action type="add" startTime="234168">
    <iact:property name="dataType"/>
    <iact:actionData xml:id="d92">
      <inkml:trace xmlns:inkml="http://www.w3.org/2003/InkML" xml:id="stk85" contextRef="#ctx0" brushRef="#br0">15021 9456 0,'0'0'3,"0"-35"1,34 35 2,36-35 13,0 1-14,34 34 5,0-35-5,1 0 6</inkml:trace>
    </iact:actionData>
  </iact:action>
  <iact:action type="add" startTime="237109">
    <iact:property name="dataType"/>
    <iact:actionData xml:id="d93">
      <inkml:trace xmlns:inkml="http://www.w3.org/2003/InkML" xml:id="stk86" contextRef="#ctx0" brushRef="#br0">13665 9560 0,'0'0'1,"0"-35"15,0 70 40,-35 0-48,35 34-2,-35 1 5,35 34-2,-35-34-2,1-1 2,34-34-3,-35 35 3,35-36-2,0 1 9</inkml:trace>
    </iact:actionData>
  </iact:action>
  <iact:action type="add" startTime="237505">
    <iact:property name="dataType"/>
    <iact:actionData xml:id="d94">
      <inkml:trace xmlns:inkml="http://www.w3.org/2003/InkML" xml:id="stk87" contextRef="#ctx0" brushRef="#br0">14082 9525 0,'0'0'4,"0"-34"13,35 34-1,-1 0-7,36-35-2,0 35 2,-36 35 7,1-35-8,0 34 2,-35 1-5,0 0 6,-35 0-5,0-1 3,1 1-2,-1 0 0,0 34 1,35-34 0,35 0 0,0 35-1,34-1 2,-34 1-1,0-36 8,-35 1-10,-70 0 4,1 0-2,-1-35 0,-34 0 0,-1 34 0,1-34 0,35 35 0,34-35 1</inkml:trace>
    </iact:actionData>
  </iact:action>
  <iact:action type="add" startTime="238072">
    <iact:property name="dataType"/>
    <iact:actionData xml:id="d95">
      <inkml:trace xmlns:inkml="http://www.w3.org/2003/InkML" xml:id="stk88" contextRef="#ctx0" brushRef="#br0">12135 10951 0,'0'0'3,"-70"0"0,1 34 3,-1-34 3,35 0 0,1 0-2,68 35 9,71-35-8,69 0 0,104-35 8,69 35-8,36 0 0,138-34 1,1-1-2,34 35 9,-34-35-6,-35 0-4,-105 35 4,-69 0-4,-35 0 10,-104-34-8,-35 34 0,-69 0 0,-35 0 0,-35-35 0,0-35 25</inkml:trace>
    </iact:actionData>
  </iact:action>
  <iact:action type="add" startTime="240229">
    <iact:property name="dataType"/>
    <iact:actionData xml:id="d96">
      <inkml:trace xmlns:inkml="http://www.w3.org/2003/InkML" xml:id="stk89" contextRef="#ctx0" brushRef="#br0">15890 11576 0,'-35'0'19,"35"-34"-5,35 34 17,0-35-22,0 35-1,34 0-1,1-35 2,-1 35-1,1 0-1,-1 0 9,-34 0-8,0 35 1,0 0-1,-35-1-1,0 36 2,-35-1-1,0-34 1,-35 35-2,1-1 3,34-34-4,0 35 4,35-36-4,35 1 26,35-35-25,34 0 1,35-35 0,0 35 0,-35-34 1,1-1-1,-1 35-1,-34-35 9,-1 35-8,-34 0 1,-70 0 23</inkml:trace>
    </iact:actionData>
  </iact:action>
  <iact:action type="add" startTime="242014">
    <iact:property name="dataType"/>
    <iact:actionData xml:id="d97">
      <inkml:trace xmlns:inkml="http://www.w3.org/2003/InkML" xml:id="stk90" contextRef="#ctx0" brushRef="#br0">15160 11646 0,'0'0'7,"0"-35"4,-35 35 20,35 35-15,-35-35-9,35 35 1,-35-1 0,1 1-1,34 0 2,0 0-1,-35-1 0,70 1 8,-1-35 8,1 0-16,35 35 0,-1-35-1,36 0 2,-36 0 0,36 0-2,-36 0 2,-34 35-2,0 0-1,-1-1 3,-34 1-2,0 0 2,-34 0 0,-1-1 6,0-34-7,0 35 0,-34-35 0,-1 0 0,-34 35 0,34-35 0,36 35 0,-71-70-1</inkml:trace>
    </iact:actionData>
  </iact:action>
  <iact:action type="add" startTime="242454">
    <iact:property name="dataType"/>
    <iact:actionData xml:id="d98">
      <inkml:trace xmlns:inkml="http://www.w3.org/2003/InkML" xml:id="stk91" contextRef="#ctx0" brushRef="#br0">15368 11611 0,'0'0'1,"0"-35"8,35 35-4,0-34 2,35-1 2,34-35-1,35 1 7,0-1-6,0 36 0</inkml:trace>
    </iact:actionData>
  </iact:action>
  <iact:action type="add" startTime="242965">
    <iact:property name="dataType"/>
    <iact:actionData xml:id="d99">
      <inkml:trace xmlns:inkml="http://www.w3.org/2003/InkML" xml:id="stk92" contextRef="#ctx0" brushRef="#br0">14221 11611 0,'0'0'1,"0"35"31,0 0-23,0 34 6,-35 35-5,0 1-3,35 34 2,-34 0-5,34-35 5,-35 0 0,35-34-1,0-35 0,0 0 0</inkml:trace>
    </iact:actionData>
  </iact:action>
  <iact:action type="add" startTime="243384">
    <iact:property name="dataType"/>
    <iact:actionData xml:id="d100">
      <inkml:trace xmlns:inkml="http://www.w3.org/2003/InkML" xml:id="stk93" contextRef="#ctx0" brushRef="#br0">12622 12967 0,'0'0'3,"-35"0"11,70 0 17,34 35-26,70-35 7,70 0-5,34 34 2,105-34-3,34 0 2,-34 35-1,69-35 9,-34 35-9,-105-35 2,0 35-2,-104-35 1,-35 34 1,-69-34 7,-36 0-8,-68-34 16</inkml:trace>
    </iact:actionData>
  </iact:action>
  <iact:action type="add" startTime="243797">
    <iact:property name="dataType"/>
    <iact:actionData xml:id="d101">
      <inkml:trace xmlns:inkml="http://www.w3.org/2003/InkML" xml:id="stk94" contextRef="#ctx0" brushRef="#br0">12656 13384 0,'70'0'12,"34"0"4,35 0-9,70 0-1,34-35 3,35 35-2,70 0 3,-70-34-4,0 34 10,-34 0-8,-36 34 0,-34-34 0,-69 0 0,-36-34 0</inkml:trace>
    </iact:actionData>
  </iact:action>
  <iact:action type="add" startTime="244846">
    <iact:property name="dataType"/>
    <iact:actionData xml:id="d102">
      <inkml:trace xmlns:inkml="http://www.w3.org/2003/InkML" xml:id="stk95" contextRef="#ctx0" brushRef="#br0">25869 11750 0,'0'0'2,"35"0"38,0-35-31,-1 35-4,1 0 4,35 0-3,34 35 10,-69-35-6,0 0-4,-1 35 2,-68 0 0,-1-1 0,-69 1 0,-1 35 1,1-1-1,0-34 0,69 35 1,0-36-2,35 1 18,35-35-19,34 35 3,36 0-2,-1-35 0,35 0 2,35-35-2,0 35 3,34-35-4,-138 0 2</inkml:trace>
    </iact:actionData>
  </iact:action>
  <iact:action type="add" startTime="247990">
    <iact:property name="dataType"/>
    <iact:actionData xml:id="d103">
      <inkml:trace xmlns:inkml="http://www.w3.org/2003/InkML" xml:id="stk96" contextRef="#ctx0" brushRef="#br0">17802 4415 0,'0'0'2,"0"-35"3,-34 35 4,-1 35 39,70 0-39,-35 0-2,34 0 3,36-1-4,34 36 4,-34-35 4,-1-1-6,1-34 0,34-34 0,-34-1 0,-1 0 1,-34 0-2,-35-34 1,0 34 6,-35 35 4,0 0-12,-34 35 4,-1 0-2,1 34 1,34 35-2,0 35 2,1 0-2,68 1 2,-68-36-2</inkml:trace>
    </iact:actionData>
  </iact:action>
  <iact:action type="add" startTime="252540">
    <iact:property name="dataType"/>
    <iact:actionData xml:id="d104">
      <inkml:trace xmlns:inkml="http://www.w3.org/2003/InkML" xml:id="stk97" contextRef="#ctx0" brushRef="#br0">27782 9247 0,'0'0'1,"0"35"15,-35-35-8,70 35 1,-35 34-2,69-34 1,1 35 0,34-1 8,0 1-8,35-36 1,-34 1-1,-36-35 0,1-35-1,-1 1 2,-34-1-1,-35 0 0,0 0-1,0 1 3,0-1-4,-35 35 10,-34 35-8,34-1 9,-35 36-9,36 34-1,-1 0 2,0 1-3,0-1 4,1 0-4</inkml:trace>
    </iact:actionData>
  </iact:action>
  <iact:action type="add" startTime="252983">
    <iact:property name="dataType"/>
    <iact:actionData xml:id="d105">
      <inkml:trace xmlns:inkml="http://www.w3.org/2003/InkML" xml:id="stk98" contextRef="#ctx0" brushRef="#br0">28825 9699 0,'0'0'4,"34"35"24,1 34-11,0 1-8,35 34-1,-36-34-2,36-1 1,-70-34 0,0 0 2,-70 0 5,-34-35-5,34 0 7,-34 0-7</inkml:trace>
    </iact:actionData>
  </iact:action>
  <iact:action type="add" startTime="253222">
    <iact:property name="dataType"/>
    <iact:actionData xml:id="d106">
      <inkml:trace xmlns:inkml="http://www.w3.org/2003/InkML" xml:id="stk99" contextRef="#ctx0" brushRef="#br0">29068 9491 0,'0'0'1,"0"-35"13,35 35-5,34-35-1,36 0 0,34 35-1,0 0 0</inkml:trace>
    </iact:actionData>
  </iact:action>
  <iact:action type="add" startTime="253533">
    <iact:property name="dataType"/>
    <iact:actionData xml:id="d107">
      <inkml:trace xmlns:inkml="http://www.w3.org/2003/InkML" xml:id="stk100" contextRef="#ctx0" brushRef="#br0">29868 9734 0,'0'0'2,"0"-35"6,35 0 7,-1 35-8,1 0 1,35 0 8,-36 35 0,-34 0-8,0 0 0,-34 34 0,34 1 0,34-1 1,-34 1-2,70-1 3,-70 1-4,0-1 4,-35-34 7,0-35-12,-34 35 5,34-35-4,-34-35 3,-1 35-2,35 0 1,-34 0 9</inkml:trace>
    </iact:actionData>
  </iact:action>
  <iact:action type="add" startTime="253896">
    <iact:property name="dataType"/>
    <iact:actionData xml:id="d108">
      <inkml:trace xmlns:inkml="http://www.w3.org/2003/InkML" xml:id="stk101" contextRef="#ctx0" brushRef="#br0">31259 10221 0,'0'0'3,"69"-35"12,1 0-9,34 35 2,35 0-2,0-35 2,0 35 0</inkml:trace>
    </iact:actionData>
  </iact:action>
  <iact:action type="add" startTime="254549">
    <iact:property name="dataType"/>
    <iact:actionData xml:id="d109">
      <inkml:trace xmlns:inkml="http://www.w3.org/2003/InkML" xml:id="stk102" contextRef="#ctx0" brushRef="#br0">27990 10916 0,'0'0'2,"0"35"45,-35-35-39,35 34-1,-34 1 9,-1 35-8,0 34 0,0 35 0,1-69 2</inkml:trace>
    </iact:actionData>
  </iact:action>
  <iact:action type="add" startTime="254813">
    <iact:property name="dataType"/>
    <iact:actionData xml:id="d110">
      <inkml:trace xmlns:inkml="http://www.w3.org/2003/InkML" xml:id="stk103" contextRef="#ctx0" brushRef="#br0">28686 11159 0,'0'0'4,"34"70"25,-34-1-22,35 70 2,-35-34 8,35-1-10,-35-35 2,-35-34-3,-34 0 10,-1-35-8,1-35 0,-71 35 1</inkml:trace>
    </iact:actionData>
  </iact:action>
  <iact:action type="add" startTime="255046">
    <iact:property name="dataType"/>
    <iact:actionData xml:id="d111">
      <inkml:trace xmlns:inkml="http://www.w3.org/2003/InkML" xml:id="stk104" contextRef="#ctx0" brushRef="#br0">28686 11090 0,'0'0'2,"34"-35"4,36 0 20,-1 35-21,71 0 5,33 0-5</inkml:trace>
    </iact:actionData>
  </iact:action>
  <iact:action type="add" startTime="255233">
    <iact:property name="dataType"/>
    <iact:actionData xml:id="d112">
      <inkml:trace xmlns:inkml="http://www.w3.org/2003/InkML" xml:id="stk105" contextRef="#ctx0" brushRef="#br0">29555 11020 0,'0'0'5,"35"0"-5,-1 0 8,36 0 0,-35 0 7,-1 35-5,1 0-4,-70 34 4,1 36-5,-36-1 6,1-35-6,34 1 6,-35-1-4,70-34 0,0 35 1,70-36 8,34 1 0,35-35-8,35 0 0,35 0-1,-35-35 3</inkml:trace>
    </iact:actionData>
  </iact:action>
  <iact:action type="add" startTime="255620">
    <iact:property name="dataType"/>
    <iact:actionData xml:id="d113">
      <inkml:trace xmlns:inkml="http://www.w3.org/2003/InkML" xml:id="stk106" contextRef="#ctx0" brushRef="#br0">26773 12202 0,'0'0'2,"0"-35"5,-35 35 9,70 0 1,70 35-9,68-35 0,71 35 0,103 0 1,36-1-2,69 1 8,35 0-5,-35 0-3,-35-35 1,-69 34 0,-105-34-1,-69 0 2,-104 0 7,-36 0-9,1 0 2,-104 0-3</inkml:trace>
    </iact:actionData>
  </iact:action>
  <iact:action type="add" startTime="256660">
    <iact:property name="dataType"/>
    <iact:actionData xml:id="d114">
      <inkml:trace xmlns:inkml="http://www.w3.org/2003/InkML" xml:id="stk107" contextRef="#ctx0" brushRef="#br0">27469 12689 0,'0'0'1,"34"0"31,1 0-17,35 0-6,-1 0 7,1 0-7,-1 35-1,-69 34 8,0-34-8,-34 0 0,-1 34 0,0 1 0,35-1 8,0 1-8,0-1 0,0 1 0,0-1 0,-35-34 0,0 0 0,1-35 8,-36 0-10,-34 35 2,0-35 1,-1 0 1,36 0-5</inkml:trace>
    </iact:actionData>
  </iact:action>
  <iact:action type="add" startTime="257069">
    <iact:property name="dataType"/>
    <iact:actionData xml:id="d115">
      <inkml:trace xmlns:inkml="http://www.w3.org/2003/InkML" xml:id="stk108" contextRef="#ctx0" brushRef="#br0">28547 13419 0,'0'0'2,"0"-35"13,0 0-6,-35 35-2,0-34-1,0-1 4,-34 0 0,-36 35-4,36 0 2,-1 35 0,36-35 8</inkml:trace>
    </iact:actionData>
  </iact:action>
  <iact:action type="add" startTime="257270">
    <iact:property name="dataType"/>
    <iact:actionData xml:id="d116">
      <inkml:trace xmlns:inkml="http://www.w3.org/2003/InkML" xml:id="stk109" contextRef="#ctx0" brushRef="#br0">29311 12828 0,'0'0'1,"0"-35"14,-34 70 10,34 0-18,-35 69 3,35 0-4,-70 35 4,1 0-4,-1 0 10</inkml:trace>
    </iact:actionData>
  </iact:action>
  <iact:action type="add" startTime="257605">
    <iact:property name="dataType"/>
    <iact:actionData xml:id="d117">
      <inkml:trace xmlns:inkml="http://www.w3.org/2003/InkML" xml:id="stk110" contextRef="#ctx0" brushRef="#br0">26738 14149 0,'0'0'4,"-34"0"10,68 0 1,36 0 1,69 0-8,104 0-1,1 35 2,138-35-2,1 34 2,34 1 8,-69 0-10,-35-35 2,-70 0-3,-104 0 2</inkml:trace>
    </iact:actionData>
  </iact:action>
  <iact:action type="add" startTime="257877">
    <iact:property name="dataType"/>
    <iact:actionData xml:id="d118">
      <inkml:trace xmlns:inkml="http://www.w3.org/2003/InkML" xml:id="stk111" contextRef="#ctx0" brushRef="#br0">26808 14323 0,'0'0'3,"35"0"21,0 0-19,34 0 5,105 0-1,35 0-4,103 34 3,36-34 0,-35 35 1,35-35 7,-70 35-8,35-35-1,-209 0 0</inkml:trace>
    </iact:actionData>
  </iact:action>
  <iact:action type="add" startTime="259117">
    <iact:property name="dataType"/>
    <iact:actionData xml:id="d119">
      <inkml:trace xmlns:inkml="http://www.w3.org/2003/InkML" xml:id="stk112" contextRef="#ctx0" brushRef="#br0">16585 13454 0,'0'0'3,"35"-35"22,-35 0-13,0 70 25,0 0-22,0 34-9,0 1 8,0-1-5,35 1-2,-35-36 1,35 36 1,-1-70-1,1 35 1,35-70-2,69 0 2,104-69-2,35-35 7,140-35-3,-71-69-5,-34 34 4,-104 105-5,-70 0 12,-69 69-8,-1 0-3,-69 0 3,35 35 0,-70 0 15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4T15:16:55.10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26221">
    <iact:property name="dataType"/>
    <iact:actionData xml:id="d0">
      <inkml:trace xmlns:inkml="http://www.w3.org/2003/InkML" xml:id="stk0" contextRef="#ctx0" brushRef="#br0">27955 5493 0,'0'0'11,"0"-35"2,-34 0-5,34 1 7,0 68 50,0 1-57,0 0 0,0 34 0,0 1 0,0 34 0,34-34 0,-34-1 0,0 1 0,35-1 0,-35-34 0,35 35 9</inkml:trace>
    </iact:actionData>
  </iact:action>
  <iact:action type="add" startTime="26727">
    <iact:property name="dataType"/>
    <iact:actionData xml:id="d1">
      <inkml:trace xmlns:inkml="http://www.w3.org/2003/InkML" xml:id="stk1" contextRef="#ctx0" brushRef="#br0">27921 5528 0,'0'0'3,"-35"-35"11,35 0 8,0 0 10,35 35-27,-1 0 4,1-34 0,35 34-1,-1 0-1,1 0 1,-1-35 0,1 35 1,-35 0-1,-1 0 8,1 35-7,-35-1 7,0 1-10,-35 0 4,1 34-4,-1-34 3,-35 35-1,36-1 1,-1-34-2,35 35 0,35-36 2,-35 36-2,69-35 2,-34-35-2,34 34 10,1-34-10,0 35 1,-1-35 1,-34-69-1</inkml:trace>
    </iact:actionData>
  </iact:action>
  <iact:action type="add" startTime="27303">
    <iact:property name="dataType"/>
    <iact:actionData xml:id="d2">
      <inkml:trace xmlns:inkml="http://www.w3.org/2003/InkML" xml:id="stk2" contextRef="#ctx0" brushRef="#br0">28894 5667 0,'0'0'3,"0"34"10,0 1-8,35 0 6,0 35-2,69-36-2,0 1-3,35-35 13,-69 35-8,0-70-2,-36 0 2,1 1-2,-35-36 2,-35 0-3,1 36 4,-36-36-2,-34 35 0,-35 35 0,0-34 0,69 34 0,0 34 0</inkml:trace>
    </iact:actionData>
  </iact:action>
  <iact:action type="add" startTime="27700">
    <iact:property name="dataType"/>
    <iact:actionData xml:id="d3">
      <inkml:trace xmlns:inkml="http://www.w3.org/2003/InkML" xml:id="stk3" contextRef="#ctx0" brushRef="#br0">29868 5319 0,'0'0'1,"-35"35"43,35 0-38,0-1 3,0 36-3,0-1 1,0 1 1,35 34 9,-35-34-12</inkml:trace>
    </iact:actionData>
  </iact:action>
  <iact:action type="add" startTime="28072">
    <iact:property name="dataType"/>
    <iact:actionData xml:id="d4">
      <inkml:trace xmlns:inkml="http://www.w3.org/2003/InkML" xml:id="stk4" contextRef="#ctx0" brushRef="#br0">29903 5423 0,'0'0'4,"0"-34"8,34 34 1,-34-35-4,70 35-2,-1 0 3,36-35 6,-36 35-10,-34 35 2,0-35-1,-35 35 10,-35-1-2,0-34-6,1 35-1,34 0 7,34-35 10,1 35-17,0-1 0,34-34 1,-34 35-2,35 35-1,-36-1 4,1-34 0,-35 35-4,-35-36 3,1 1-2,-1-35 1,-35 35 0,1-35 0,-35 35 0,-1-35 0,36-35 8,-1 35-8,35-70 0</inkml:trace>
    </iact:actionData>
  </iact:action>
  <iact:action type="add" startTime="28672">
    <iact:property name="dataType"/>
    <iact:actionData xml:id="d5">
      <inkml:trace xmlns:inkml="http://www.w3.org/2003/InkML" xml:id="stk5" contextRef="#ctx0" brushRef="#br0">31398 5389 0,'0'0'5,"-35"34"20,0-34-16,0 35-1,-34 0 0,34 34 9,0-34-12,-34 35 4,34-1-1,0 1-1</inkml:trace>
    </iact:actionData>
  </iact:action>
  <iact:action type="add" startTime="28893">
    <iact:property name="dataType"/>
    <iact:actionData xml:id="d6">
      <inkml:trace xmlns:inkml="http://www.w3.org/2003/InkML" xml:id="stk6" contextRef="#ctx0" brushRef="#br0">31015 5354 0,'0'0'2,"35"0"21,0 35-7,34-1-6,36 36-6,-1-1 8,0 36-7,1-36 3,-36 36 0</inkml:trace>
    </iact:actionData>
  </iact:action>
  <iact:action type="add" startTime="30765">
    <iact:property name="dataType"/>
    <iact:actionData xml:id="d7">
      <inkml:trace xmlns:inkml="http://www.w3.org/2003/InkML" xml:id="stk7" contextRef="#ctx0" brushRef="#br0">30042 6362 0,'0'0'3,"0"-35"7,0 70 33,0 34-35,0 36 0,0-36 0,0 36 0,0-36 0,0-34-1,0 34 2,0 1-1,0-35 1,0-1-2</inkml:trace>
    </iact:actionData>
  </iact:action>
  <iact:action type="add" startTime="31191">
    <iact:property name="dataType"/>
    <iact:actionData xml:id="d8">
      <inkml:trace xmlns:inkml="http://www.w3.org/2003/InkML" xml:id="stk8" contextRef="#ctx0" brushRef="#br0">30111 6397 0,'0'0'3,"-35"-35"0,35 0 13,35 35-1,-35-35-6,35 35-3,35 0 4,-1-34-2,1 34 8,-1 0-8,1 0 1,-1 34-2,-34-34 2,0 35-2,-35 0-1,0 0 4,0-1-1,-35 1-2,0 35 1,0-35 0,-34-1 0,34-34 0,-34 35 0,34-35 16,35 35 0,35-35-17,-1 35 2,36-1-3,-1 1 4,-34 0-2,35 0 0,-35-1 1,-1 1-2,1 0 9</inkml:trace>
    </iact:actionData>
  </iact:action>
  <iact:action type="add" startTime="31964">
    <iact:property name="dataType"/>
    <iact:actionData xml:id="d9">
      <inkml:trace xmlns:inkml="http://www.w3.org/2003/InkML" xml:id="stk9" contextRef="#ctx0" brushRef="#br0">27330 7440 0,'0'0'0,"-35"0"33,104 34 24,1-34-50,34 0 1,105 0 8,34 35-7,35-35-2,70 0 2,0 35-2,34-35-1,1 35 11,-36-35-8,1 34 1,-35-34-4,-70 0 2,-34 0 0,-35 0 8,-70 0-8,1 0-1,-36 0 2,-34 0-2,-70 0 34,0 0-35</inkml:trace>
    </iact:actionData>
  </iact:action>
  <iact:action type="add" startTime="33581">
    <iact:property name="dataType"/>
    <iact:actionData xml:id="d10">
      <inkml:trace xmlns:inkml="http://www.w3.org/2003/InkML" xml:id="stk10" contextRef="#ctx0" brushRef="#br0">27364 7926 0,'0'0'2,"-34"-34"7,34 68 28,0 1-29,0 35 0,0-1 0,34 1 8,-34 34-8,0-69 0,35 34 0,-35-34 0,0 0 1,0-1-2,-35 1-1,1-70 44,-1-34-26,35 34-15,0 0-2,0-34 1,0 34 0,35-34 0,-1-1-2,1 1 3,0 34-1,0 0 0,34 0 1,1 35-2,-36-34 2,1 68 7,0 1 1,-70 0-10,35 0 2,-35 34-2,1-34 2,34 0-3,0-1 3,0 1-1,34 0 8,1 0-8,35-1 0,-1 1 0,-34 35 0,35-36 0,-36 1 0,-68 0 0,-1-35 8,0 35-8,-34-35 0,-1 35 0,0-35 0,-34 0 0,0 0-1,34 0 0,1 0 3,34 0-4</inkml:trace>
    </iact:actionData>
  </iact:action>
  <iact:action type="add" startTime="34415">
    <iact:property name="dataType"/>
    <iact:actionData xml:id="d11">
      <inkml:trace xmlns:inkml="http://www.w3.org/2003/InkML" xml:id="stk11" contextRef="#ctx0" brushRef="#br0">28547 8065 0,'0'0'4,"0"-34"6,0 68 22,0 1-26,34 35 11,-34-1-7,35 1-2,-35-1 0,35 1-1,-35-1 2,0 1 4</inkml:trace>
    </iact:actionData>
  </iact:action>
  <iact:action type="add" startTime="34757">
    <iact:property name="dataType"/>
    <iact:actionData xml:id="d12">
      <inkml:trace xmlns:inkml="http://www.w3.org/2003/InkML" xml:id="stk12" contextRef="#ctx0" brushRef="#br0">28686 8204 0,'0'0'4,"0"-34"3,34-1 6,-34 0-6,35 35 0,0-35 10,34 35-8,1-34-1,0 34 0,-36 0 0,1 34 0,0-34-1,0 35 2,-70 0-2,35 34 2,-35-34-1,35 35 9,-35-1-10,1-34 2,34 34-3,0-34 10,34 0-5,1-35-5,0 0 2,34 0 0,36 35 0,-36-35 0,1 0 0,-35 0 0</inkml:trace>
    </iact:actionData>
  </iact:action>
  <iact:action type="add" startTime="35296">
    <iact:property name="dataType"/>
    <iact:actionData xml:id="d13">
      <inkml:trace xmlns:inkml="http://www.w3.org/2003/InkML" xml:id="stk13" contextRef="#ctx0" brushRef="#br0">30007 8100 0,'-35'-35'4,"70"70"-4,-105-70 12,36 1-1,-1 34-1,0 0-1,0 34-2,0 1 2,35 0-3,0 0 4,35 34-4,-35-34 3,70 34 7,-35-34-8,34 35 0,1-36 0,-1 1 0,-34 0 1,0 0-2,0 0 1,-70-1 8,-35-34-8,1 0 8,-1 0-7,1 0-2,-36 0 2,-34 0-2,35-34 2</inkml:trace>
    </iact:actionData>
  </iact:action>
  <iact:action type="add" startTime="35741">
    <iact:property name="dataType"/>
    <iact:actionData xml:id="d14">
      <inkml:trace xmlns:inkml="http://www.w3.org/2003/InkML" xml:id="stk14" contextRef="#ctx0" brushRef="#br0">30702 8100 0,'0'0'4,"0"-35"7,0 70 23,0 0-27,0 34-1,35 36 5,-35-36-4,35 1 2,0 34-2,-35-34 9</inkml:trace>
    </iact:actionData>
  </iact:action>
  <iact:action type="add" startTime="36004">
    <iact:property name="dataType"/>
    <iact:actionData xml:id="d15">
      <inkml:trace xmlns:inkml="http://www.w3.org/2003/InkML" xml:id="stk15" contextRef="#ctx0" brushRef="#br0">30841 8135 0,'0'0'2,"35"-35"13,0 35-8,0-35 2,69 35-1,-34 0 0,-1 35 1,1-35 6,-36 35-6,-34 0-1,0 34-1,-34 1 0,-36-36 2,35 36 1,1-1-4,-1-34 4,35 0-4,0 0 10,69-35-8,36 0 8,-1 0-9,35 0 0,-35 0 3,35 0-2</inkml:trace>
    </iact:actionData>
  </iact:action>
  <iact:action type="add" startTime="36579">
    <iact:property name="dataType"/>
    <iact:actionData xml:id="d16">
      <inkml:trace xmlns:inkml="http://www.w3.org/2003/InkML" xml:id="stk16" contextRef="#ctx0" brushRef="#br0">26808 9213 0,'0'0'3,"-35"0"2,0 0 11,70 0 2,0 0-10,104 34 0,70-34 0,69 0 0,70 0 8,34 35-8,70 0 0,35-35 0,34 35 10,-34-35-12,0 34 3,-139-34-2,-70 35 2,-104-35-3,-70 0 11,-69-35-8,0 35-3,-1 0 3,1 0 22,-104 0-22</inkml:trace>
    </iact:actionData>
  </iact:action>
  <iact:action type="add" startTime="37360">
    <iact:property name="dataType"/>
    <iact:actionData xml:id="d17">
      <inkml:trace xmlns:inkml="http://www.w3.org/2003/InkML" xml:id="stk17" contextRef="#ctx0" brushRef="#br0">29520 10151 0,'35'-35'6,"-70"70"-6,139-70 9,-69 1 5,35-1-6,-1 0 0,-34 0 0,-35 1 8,-70 68 8,1-34-16,-35 35 0,-1-35 0,1 35 0,0-35 0,34-35 0,35 35 8,70 0 24,35 0-32,-1 35 1,1-35-3,34 35 3,0-1-2,-34 1 2,34 0 7</inkml:trace>
    </iact:actionData>
  </iact:action>
  <iact:action type="add" startTime="38837">
    <iact:property name="dataType"/>
    <iact:actionData xml:id="d18">
      <inkml:trace xmlns:inkml="http://www.w3.org/2003/InkML" xml:id="stk18" contextRef="#ctx0" brushRef="#br0">28929 10951 0,'0'0'3,"-35"-35"1,35 70 29,-35-1-24,35 1-1,0 0 0,0 34 0,0 36 8,0-36-8,35 1 0,35 34-1,-70-69 3</inkml:trace>
    </iact:actionData>
  </iact:action>
  <iact:action type="add" startTime="39191">
    <iact:property name="dataType"/>
    <iact:actionData xml:id="d19">
      <inkml:trace xmlns:inkml="http://www.w3.org/2003/InkML" xml:id="stk19" contextRef="#ctx0" brushRef="#br0">28964 11055 0,'0'0'4,"0"-35"-2,-35 0 8,35 1 5,35 34-8,-35-35 1,69 35 0,1 0 0,34 0 0,0 0 8,-34 0-8,-35 0 0,34 35 0,-69-1 8,-34 1-7,-1 0-2,-35 34 2,35 1-1,1-35 1,34 34-3,0-34 3,34 0 7,1 0-10,0-1 3,35 1-2,-1 0 2,1-35-2,-1 0 2,-34-35-3</inkml:trace>
    </iact:actionData>
  </iact:action>
  <iact:action type="add" startTime="39653">
    <iact:property name="dataType"/>
    <iact:actionData xml:id="d20">
      <inkml:trace xmlns:inkml="http://www.w3.org/2003/InkML" xml:id="stk20" contextRef="#ctx0" brushRef="#br0">29937 11298 0,'0'0'1,"35"35"16,35-35-10,-1 35 1,36-35-1,-1 35 1,0-35 0,-69-35 0,0 35 0,-1-70 9,-68 36-10,-1-36 2,-35 35-2,1 0 4,-35 1-6,-36 34 4,36 0-2,35 34 1,-1 1-2</inkml:trace>
    </iact:actionData>
  </iact:action>
  <iact:action type="add" startTime="40005">
    <iact:property name="dataType"/>
    <iact:actionData xml:id="d21">
      <inkml:trace xmlns:inkml="http://www.w3.org/2003/InkML" xml:id="stk21" contextRef="#ctx0" brushRef="#br0">30911 10881 0,'0'0'3,"0"-35"10,0 70 11,0 0-8,0 34-2,0 1-4,0-1-2,0 1-1,35 34 2</inkml:trace>
    </iact:actionData>
  </iact:action>
  <iact:action type="add" startTime="40377">
    <iact:property name="dataType"/>
    <iact:actionData xml:id="d22">
      <inkml:trace xmlns:inkml="http://www.w3.org/2003/InkML" xml:id="stk22" contextRef="#ctx0" brushRef="#br0">30911 10985 0,'0'-34'3,"0"68"-2,0-103 17,35 69-4,34-35-5,1 35-2,-1 0 1,1 0 0,-1 0 0,-34 0 0,-35 35 0,-35 0-1,1-35 2,-1 34 7,0 1-9,35 0 2,35 0 7,34 34-7,36-34-1,-1 0 0,-69 34-1</inkml:trace>
    </iact:actionData>
  </iact:action>
  <iact:action type="add" startTime="40596">
    <iact:property name="dataType"/>
    <iact:actionData xml:id="d23">
      <inkml:trace xmlns:inkml="http://www.w3.org/2003/InkML" xml:id="stk23" contextRef="#ctx0" brushRef="#br0">31537 11472 0,'0'0'0,"-70"-35"17,1 35-1,-36 0-8,36 35 0,-35-35 0,34 0-1,35 0 2</inkml:trace>
    </iact:actionData>
  </iact:action>
  <iact:action type="add" startTime="40831">
    <iact:property name="dataType"/>
    <iact:actionData xml:id="d24">
      <inkml:trace xmlns:inkml="http://www.w3.org/2003/InkML" xml:id="stk24" contextRef="#ctx0" brushRef="#br0">32337 10951 0,'0'0'5,"-35"34"6,0-34-4,0 0 1,0 35 0,-34 35-1,34-36 1,-34 36 8,34-35-10</inkml:trace>
    </iact:actionData>
  </iact:action>
  <iact:action type="add" startTime="41005">
    <iact:property name="dataType"/>
    <iact:actionData xml:id="d25">
      <inkml:trace xmlns:inkml="http://www.w3.org/2003/InkML" xml:id="stk25" contextRef="#ctx0" brushRef="#br0">31989 10916 0,'0'0'2,"-35"-35"4,70 35 26,0 35-24,34 0 0,35 34 1,1 35-2,69 1 1,-105-1-1</inkml:trace>
    </iact:actionData>
  </iact:action>
  <iact:action type="add" startTime="41559">
    <iact:property name="dataType"/>
    <iact:actionData xml:id="d26">
      <inkml:trace xmlns:inkml="http://www.w3.org/2003/InkML" xml:id="stk26" contextRef="#ctx0" brushRef="#br0">30946 11994 0,'0'0'4,"0"34"30,0 36-18,0-1-6,0 1-6,0-1 5,34-34-2,-34 35 2,0-36 0,-34-34-2,34 35 1,0-70 17,0 1-18,0-1 2,0-35 7,34-34-8,-34 0-1,35 34 3,0 36-3,0-1 2,0 0-2,69 35 2,-35-35-4,1 70 5,-35-35-3,-1 70 1,-34-36 0,-34 1 1,-1 0-3,-35 0 11,36-1-8,-1-34-2,0 0 2,35 35-2,35-35 9,0 35-8,-1 0 1,36-35-2,34 34 2,-69 1 1,0 35-6,0-36 4,-35 1 3,-35 0-4,-35 0 9,1-35-8,-1 0 0,1 0 0,-36 0 0,36 0-1,-1-35 2,35 0-1</inkml:trace>
    </iact:actionData>
  </iact:action>
  <iact:action type="add" startTime="42388">
    <iact:property name="dataType"/>
    <iact:actionData xml:id="d27">
      <inkml:trace xmlns:inkml="http://www.w3.org/2003/InkML" xml:id="stk27" contextRef="#ctx0" brushRef="#br0">28060 12967 0,'0'0'4,"-35"0"2,0 0 10,70 0 23,35 35-30,34-35 0,70 34-2,34-34 1,105 35 8,70 0-8,-1-35 0,35 35 1,-34-35-2,-35 34 9,-1 1-8,-103-35 0,-36 35 1,-69-35-2,-69 0-1,0-35 4,-70-34 53</inkml:trace>
    </iact:actionData>
  </iact:action>
  <iact:action type="add" startTime="47709">
    <iact:property name="dataType"/>
    <iact:actionData xml:id="d28">
      <inkml:trace xmlns:inkml="http://www.w3.org/2003/InkML" xml:id="stk28" contextRef="#ctx0" brushRef="#br0">28825 13627 0,'0'0'2,"0"-34"6,-35 34-3,35-35 4,-35 35-1,0 35 8,1-1-8,-1 36 1,0-1-2,70 1 2,-35 34-2,35-34-1,-1-35 13,36-1-12,-1 1 1,1-35 0,0 0 0,-36-35 0,1-34-1,0-1 2,-35-34-2,-35 34 1,0 1 9,1 34-10,-36 0 2,0 35-2,36 0 2,-1 0-1,35 35-1</inkml:trace>
    </iact:actionData>
  </iact:action>
  <iact:action type="add" startTime="48318">
    <iact:property name="dataType"/>
    <iact:actionData xml:id="d29">
      <inkml:trace xmlns:inkml="http://www.w3.org/2003/InkML" xml:id="stk29" contextRef="#ctx0" brushRef="#br0">29729 13662 0,'0'0'2,"0"-35"3,34 35 10,1-34-6,70 34-2,34-35 2,0 35-1,35 0 0,-35 0 8</inkml:trace>
    </iact:actionData>
  </iact:action>
  <iact:action type="add" startTime="48501">
    <iact:property name="dataType"/>
    <iact:actionData xml:id="d30">
      <inkml:trace xmlns:inkml="http://www.w3.org/2003/InkML" xml:id="stk30" contextRef="#ctx0" brushRef="#br0">30146 13801 0,'0'0'3,"-35"35"18,35 0-12,0-1-2,0 36 1,35 0 1,-35 34-2,-174-35 9,209 36-10</inkml:trace>
    </iact:actionData>
  </iact:action>
  <iact:action type="add" startTime="48783">
    <iact:property name="dataType"/>
    <iact:actionData xml:id="d31">
      <inkml:trace xmlns:inkml="http://www.w3.org/2003/InkML" xml:id="stk31" contextRef="#ctx0" brushRef="#br0">30876 13871 0,'0'0'4,"0"-35"8,-35 35-7,-34 0 5,-1 35-1,1 34-3,34 1 4,0-1-3,70-34 0,0 35 1,34-1 0,36-34 0,-1 0 7</inkml:trace>
    </iact:actionData>
  </iact:action>
  <iact:action type="add" startTime="49005">
    <iact:property name="dataType"/>
    <iact:actionData xml:id="d32">
      <inkml:trace xmlns:inkml="http://www.w3.org/2003/InkML" xml:id="stk32" contextRef="#ctx0" brushRef="#br0">31606 13871 0,'0'0'2,"0"34"36,0 1-29,35 35-2,-35-35 9,35 34-8,-35 1 0,-35 34 0</inkml:trace>
    </iact:actionData>
  </iact:action>
  <iact:action type="add" startTime="49397">
    <iact:property name="dataType"/>
    <iact:actionData xml:id="d33">
      <inkml:trace xmlns:inkml="http://www.w3.org/2003/InkML" xml:id="stk33" contextRef="#ctx0" brushRef="#br0">31745 13836 0,'0'0'2,"0"-35"22,35 0-18,0 35 4,35-34-3,34-1 0,0 70 1,-34-35 0,-36 34 1,-34 1-2,-34 0 9,-1 34-7,-35-34-1,70 35-2,0-35 3,0 34-1,70 1 0,-1-36 0,-34 36 0,0-35 2,-70-1-4,0 1 3,1-35-2,-36 0 9,1 0-6,-1 0-4,-34 35 3,-1 0-4</inkml:trace>
    </iact:actionData>
  </iact:action>
  <iact:action type="add" startTime="49920">
    <iact:property name="dataType"/>
    <iact:actionData xml:id="d34">
      <inkml:trace xmlns:inkml="http://www.w3.org/2003/InkML" xml:id="stk34" contextRef="#ctx0" brushRef="#br0">27712 15122 0,'-35'-35'5,"70"70"-5,-105-70 7,36 35 1,68 35 17,106-35-9,103 0-7,70 35-2,139-35 2,35 35-2,69-1 9,-69 36-7,34-35-2,-103 0 1,-105-1 0,-70 1 6,-69-35-4,-105 0-2,-34-35 0,-70 35-1,1-34 2</inkml:trace>
    </iact:actionData>
  </iact:action>
  <iact:action type="add" startTime="50304">
    <iact:property name="dataType"/>
    <iact:actionData xml:id="d35">
      <inkml:trace xmlns:inkml="http://www.w3.org/2003/InkML" xml:id="stk35" contextRef="#ctx0" brushRef="#br0">27712 15435 0,'0'0'4,"-35"0"7,70 0 10,69 0-12,70 35-1,139 0-1,104-1 2,35 1 8,70 0-10,-70 0 2,-70-1-2,-69 1 3,-69 0 6,-70-35-10,-105 0 2,-34 0-1,-70-35 10</inkml:trace>
    </iact:actionData>
  </iact:action>
  <iact:action type="add" startTime="52285">
    <iact:property name="dataType"/>
    <iact:actionData xml:id="d36">
      <inkml:trace xmlns:inkml="http://www.w3.org/2003/InkML" xml:id="stk36" contextRef="#ctx0" brushRef="#br0">31572 10673 0,'0'0'3,"-35"0"17,35-35 29,-35 35-8,35-35-31,-35 35-6,0 0 4,1 0 7,-1-35-5,0 35 5,0 0-8,1 0 2,-1 0 7,0 0 0,0 35 8,1-35-16,-1 35 8,0-35 1,0 35-9,0-1 16,1 1-7,34 0 6,-35 0-15,35-1 8,-35-34-8,35 35-2,-35-35 4,35 35-2,0 0 8,0-1 0,0 1 8,-34-35-16,34 35 0,0 0 9,-35-35-10,35 34-1,0 1 13,-35-35-13,35 35 2,0 0 8,0 0-7,-35-1 15,35 1-16,0 0 0,0 0 8,0-1-8,-34 1 10,34 0-12,0 0 10,-35-1-7,35 1-2,0 0 18,-35 0-18,35-1 9,0 1 0,-35-35-7,35 35-3,-35-35 11,35 35-11,0-1 28,-34 1-18,34 0 0,0 0 0,0 0 0,0-1-7,0 1 8,34 0-11,-34 0 3,0-1-2,35-34 9,-35 35-7,0 0-3,0 0 2,35-35 1,-35 34-2,35 1 10,0 0-1,-1 0 0,1-35-9,0 34 2,0 1 7,-1-35 8,-34 35-6,0 0 4,35 0-6,0-1 0,0 1 0,-35 35-10,34-36 4,-34 1-2,0 35 0,0-36 7,0 1-6,0 0-2,0 0 9,0-1-7,0 36 7,0-35-8,35-35 0,-35 34 1,0 1-2,0 0 2,0 0 7,0 0-1,0-1-7,35-34-1,-35 35 2,35 0 7,-35 0-8,0-1 8,0 1-8,35-35 0,-35 35-2,0 0 10,0-1-6,0 1-2,0 0 0,34 0-1,-34-1 2,0 36 0,0-35 7,35 34-9,-35-34 2,0 0-2,0 0 2,0-1-2,35 1 1,-35 0 0,-35 0-1,35-1 10,0 1-9,0 0 16,0 0-16,35-1 0,-70 1-1,35 0 2,0 0-1,0 34 0,0-34 0,0 0 0,0 34 1,0-34-2,35 0 2,-35 0-2,35-1 3,-1 1 12,1-35-14,0 35 0,0-35 0,34 35 0,-34-35 0,0 34 0,34-34 0,-34 0 0,0 0-1,0 0 2,-1 0-1,1 35 0,0-35 0,0 0 0,0-35 16,-1 35-15,1 0 7,0 0-9,34 0 2,-34-34-2,35 34 2,-36-35-2,1 35 1,0-35 15,0 35-14,0-35 0,-1 35-3,1-34 4,0-1-3,0 0 1,34 0 0,-34 1 1,0-1-2,-1 0 2,-34 0-2,35 0 2,0 1-3,-35-1 11,35 35-8,-35-35-2,35 0-1,-35 1 4,34-1 6,-34-35-8,35 36-1,-35-1 2,35-35 7,-35 36-8,0-36-1,35 35 2,-35-34-1,0 34 0,34-35 0,-34 1 0,0 34 0,0 0-1,0-34 2,0 34-1,0 0 0,0 1 8,0-1-7,0 0-2,0 0-1,0-34 4,0 34-1,-34-35-2,34 36 1,0-36-1,0 1 1,-35-1 0,35 35 1,0-34-1,-35 34 8,35 0-8,-35 1 0,35-1 0,-34 0 0,34 0 0,-35 35 0,35-34 0,-35-1 0,35 0 0,0 0 8,0 0-7,0 1-2,0-1 2,0 0-2,0 0 2,0-34-2,0 34 1,0 0-2,35-34 4,-35 34-3,0 0 2,0-34-1,0 34 0,0 0 0,-35-34 8,35 34-8,0 0 0,-35 0 0,35 1 0,-35-1 0,1 0 0,34 0 0,-35-34 1,0 34-2,0-34 9,1 34-10,-1 0 5,0-34-2,0 34-3,1 0 4,-1 0-5,0 0 4,0 1-2,0-1 2,-34 0 6,34 0-6,0 1-1,1 34 0,-1-35 0,0 0 8,0 0-8,1 1 0,-36 34 0,35-35 0,0 0 1,-34 35-2,34-35 9,-34 35-7,34-34-1,0 34 0,-35-35-3,36 35 5,-36 0-3,35 0 2,1-35-3,-1 35 4,0 0 5,0 0 2,1-69 23</inkml:trace>
    </iact:actionData>
  </iact:action>
  <iact:action type="add" startTime="56581">
    <iact:property name="dataType"/>
    <iact:actionData xml:id="d37">
      <inkml:trace xmlns:inkml="http://www.w3.org/2003/InkML" xml:id="stk37" contextRef="#ctx0" brushRef="#br0">27538 16339 0,'0'0'3,"0"35"6,0-1-3,0 1 2,0 35-3,0-1 5,0 1-4,35-1 4,-35-34-3,0 35 1,0-36 0,0 1 0,0 0 8,0 0-8,-35-70 15,35 0-14,-35 0-2,35 1 2,-34-36-2,34 35 2,34-34 6,-34-1-6,35 1-1,0-1 0,34 35 1,-34-34-2,35 34 2,-35 35-2,-1 0 2,1 35-2,0-35 9,-70 69-8,35-34 0,-35 0 0,1 0 0,-1-1 0,0-34 0,35 35 0,35 0 16,0 0-16,34 0-1,-34 34 2</inkml:trace>
    </iact:actionData>
  </iact:action>
  <iact:action type="add" startTime="56981">
    <iact:property name="dataType"/>
    <iact:actionData xml:id="d38">
      <inkml:trace xmlns:inkml="http://www.w3.org/2003/InkML" xml:id="stk38" contextRef="#ctx0" brushRef="#br0">28095 16930 0,'0'0'2,"0"35"3,-35-1 4,0 1 0,0 0-2,-34-35 2,34 35 4,-35-35-3,36 0-2,-36 0-1,0 0 1,36-35 7</inkml:trace>
    </iact:actionData>
  </iact:action>
  <iact:action type="add" startTime="57261">
    <iact:property name="dataType"/>
    <iact:actionData xml:id="d39">
      <inkml:trace xmlns:inkml="http://www.w3.org/2003/InkML" xml:id="stk39" contextRef="#ctx0" brushRef="#br0">28581 16721 0,'0'0'1,"0"-34"8,35 34 6,0 0 1,69 0-9,0-35 1,1 70 8</inkml:trace>
    </iact:actionData>
  </iact:action>
  <iact:action type="add" startTime="57421">
    <iact:property name="dataType"/>
    <iact:actionData xml:id="d40">
      <inkml:trace xmlns:inkml="http://www.w3.org/2003/InkML" xml:id="stk40" contextRef="#ctx0" brushRef="#br0">28651 16999 0,'0'0'2,"35"-34"30,-1 34-26,36 0 3,69-35-2,0 35 1,35-104 0</inkml:trace>
    </iact:actionData>
  </iact:action>
  <iact:action type="add" startTime="57759">
    <iact:property name="dataType"/>
    <iact:actionData xml:id="d41">
      <inkml:trace xmlns:inkml="http://www.w3.org/2003/InkML" xml:id="stk41" contextRef="#ctx0" brushRef="#br0">29729 16582 0,'0'0'5,"0"35"14,0 0-4,0 0 0,0 34-6,34-34 7,-34 0-10,35-35 20,-35 34-20,35-68 4,0 34-4,0-35 3,34 35-1,1 0 0,-1 0 0,1 0 0,34 0 8,-34 35-8,-36-1-2,1 1 4,0 35-3,-70-36 2,35 1-2,-69-35 2,34 35-1,-35-35 1,-34 35-2,0-35 1,34 0 0,105 0-2,-105-35 12</inkml:trace>
    </iact:actionData>
  </iact:action>
  <iact:action type="add" startTime="58199">
    <iact:property name="dataType"/>
    <iact:actionData xml:id="d42">
      <inkml:trace xmlns:inkml="http://www.w3.org/2003/InkML" xml:id="stk42" contextRef="#ctx0" brushRef="#br0">29903 16617 0,'0'0'4,"34"0"9,71-35-6,34 35 9,0 0-11,0-35 6,0 1-5,-69-1 1,-1 0 2,-34 0-2,0-34 2,-35 34-1,0 0 0,0 1 0,0-1 8,0 70 24,0 34-32,34 1 0,-34 34 0,0-35 0,-34 36 0,34-1 1,0 0-2,-35 35 2,0 0-2,0-34-1</inkml:trace>
    </iact:actionData>
  </iact:action>
  <iact:action type="add" startTime="58662">
    <iact:property name="dataType"/>
    <iact:actionData xml:id="d43">
      <inkml:trace xmlns:inkml="http://www.w3.org/2003/InkML" xml:id="stk43" contextRef="#ctx0" brushRef="#br0">31015 16478 0,'0'0'3,"-35"0"34,35 35-21,0 34-8,35 1-1,-35 34 2,70 0-1,-35 35 0,69-69 1,-35 34-2,70-69 2,-34-35-2,-36 0 1,1-35 0,-35-34 0,-1 34 8,-34-35-8,-34 36 0,34-1 1,-70 35-2,1 0-1,-1-35 3,-34 70 0,-1 0-4</inkml:trace>
    </iact:actionData>
  </iact:action>
  <iact:action type="add" startTime="63941">
    <iact:property name="dataType"/>
    <iact:actionData xml:id="d44">
      <inkml:trace xmlns:inkml="http://www.w3.org/2003/InkML" xml:id="stk44" contextRef="#ctx0" brushRef="#br0">17976 16165 0,'0'0'1,"-35"35"25,35 0-19,-34 34 0,-1 1 0,35-1 1,0 1 0,0-1 0,-35-34 0,35 0 9,0 0-10,0-1 2,0 1-2,0-70 42,0-34-25,0-1-18,35 1 6,0-36-5,-1 1 3,36 0-5,0 34 2,-1 36 1,1-1 0,-36 35 8,36 0-10,-35 0 4,-1 35-2,-34-1 0,-34 1 0,-36 35 0,35-1-2,1-34 4,-1 34-3,35-34 2,0 0 0,35 0-2,34 34 1,1-34 0,-1 0 8,1 34-8,-1-34 0,-69 0 0,-34 0 8,-36-35-8,0 0 0,-34 0 0,0-35 0,34 70 0,1-35 8,-1 0-8</inkml:trace>
    </iact:actionData>
  </iact:action>
  <iact:action type="add" startTime="64616">
    <iact:property name="dataType"/>
    <iact:actionData xml:id="d45">
      <inkml:trace xmlns:inkml="http://www.w3.org/2003/InkML" xml:id="stk45" contextRef="#ctx0" brushRef="#br0">19228 16339 0,'0'0'4,"0"35"30,-35-1-27,0 1-1,1 35 4,-1-1 6,0-34-7,-34 35-2,-1-1 2</inkml:trace>
    </iact:actionData>
  </iact:action>
  <iact:action type="add" startTime="64820">
    <iact:property name="dataType"/>
    <iact:actionData xml:id="d46">
      <inkml:trace xmlns:inkml="http://www.w3.org/2003/InkML" xml:id="stk46" contextRef="#ctx0" brushRef="#br0">18845 16513 0,'0'0'2,"35"0"21,0 0-17,35 34 5,-1 1 4,35 0-9,1 0 4,34 0 0,-70 34-4</inkml:trace>
    </iact:actionData>
  </iact:action>
  <iact:action type="add" startTime="65021">
    <iact:property name="dataType"/>
    <iact:actionData xml:id="d47">
      <inkml:trace xmlns:inkml="http://www.w3.org/2003/InkML" xml:id="stk47" contextRef="#ctx0" brushRef="#br0">19750 16235 0,'0'0'2,"34"34"46,-34 1-40,0 0-3,35 0 6,-70 69-2,35-35-5,-34 1 8,68 34-8,-138 1 5</inkml:trace>
    </iact:actionData>
  </iact:action>
  <iact:action type="add" startTime="65372">
    <iact:property name="dataType"/>
    <iact:actionData xml:id="d48">
      <inkml:trace xmlns:inkml="http://www.w3.org/2003/InkML" xml:id="stk48" contextRef="#ctx0" brushRef="#br0">19854 16304 0,'0'0'4,"0"-35"3,35 1 0,34 34 2,-34-35-4,34 35 4,36 0-1,-70 0-1,34 35 2,-69-1 8,0 36-11,-69-1 4,34 1-4,-70 34 1,36-34 3,34-35-1,0 34-2,70-34 9,-35 0 0,70-35-9,34 0 1,0 0 1,35-35-1,0 35 0</inkml:trace>
    </iact:actionData>
  </iact:action>
  <iact:action type="add" startTime="66309">
    <iact:property name="dataType"/>
    <iact:actionData xml:id="d49">
      <inkml:trace xmlns:inkml="http://www.w3.org/2003/InkML" xml:id="stk49" contextRef="#ctx0" brushRef="#br0">20758 16547 0,'0'0'2,"35"0"50,-1 0-32,36 0-13,0 0-1,-1 0 2,1 0 1,34 0-2,0 0 2,-34 35-1,-1-35 0,-34 70 8</inkml:trace>
    </iact:actionData>
  </iact:action>
  <iact:action type="add" startTime="66647">
    <iact:property name="dataType"/>
    <iact:actionData xml:id="d50">
      <inkml:trace xmlns:inkml="http://www.w3.org/2003/InkML" xml:id="stk50" contextRef="#ctx0" brushRef="#br0">20793 16721 0,'0'0'3,"34"0"25,1 0-22,35 0 3,-1 0-2,36 0 2,34 0 7,0 35-8,-35-35-1,0 0 2,-34 0-2,-35 0 2,104 0-2,-209 35 2</inkml:trace>
    </iact:actionData>
  </iact:action>
  <iact:action type="add" startTime="66920">
    <iact:property name="dataType"/>
    <iact:actionData xml:id="d51">
      <inkml:trace xmlns:inkml="http://www.w3.org/2003/InkML" xml:id="stk51" contextRef="#ctx0" brushRef="#br0">22010 16096 0,'0'0'4,"0"-35"10,34 70 21,-34 34-27,0 35 0,0 1 0,0-1-1,0 0 2,-34 1-1,34-36 8</inkml:trace>
    </iact:actionData>
  </iact:action>
  <iact:action type="add" startTime="67263">
    <iact:property name="dataType"/>
    <iact:actionData xml:id="d52">
      <inkml:trace xmlns:inkml="http://www.w3.org/2003/InkML" xml:id="stk52" contextRef="#ctx0" brushRef="#br0">22149 16130 0,'0'0'3,"34"-34"9,-34-1-2,70 0-2,0 0 5,-1 35-4,35 0-2,-34 0 1,0 0-1,-36 35 2,-34 35-2,-34-1 2,-1 35-3,-35 35 4,-34-34-2,69-36 0,0 1 8,35-35-8,0-1 0,35-34 0,35 35 0,34-35 0,0 0 0,70 0 1,0 0-2,-35-35 2</inkml:trace>
    </iact:actionData>
  </iact:action>
  <iact:action type="add" startTime="69052">
    <iact:property name="dataType"/>
    <iact:actionData xml:id="d53">
      <inkml:trace xmlns:inkml="http://www.w3.org/2003/InkML" xml:id="stk53" contextRef="#ctx0" brushRef="#br0">17594 17451 0,'0'0'4,"0"-34"12,-35 68 12,0 1-1,35 0-16,-35 34-4,35-34 1,-34 35-3,34-36 2,-35 36 1,35-35 0,-35-1 0,35 1 8,0-70 0,-35 1 0,35-36 2,0 1-12,0 34 3,0-35-2,35 36-1,0-1 4,0 0-1,34 0-2,1 1 3,-1 34-4,1-35 10,-1 35-7,1 0-2,-35 0 1,-35 35 0,34-35 0,-68 34 0,-1 1-2,-35 0 4,36-35-2,-36 35 0,35-1 16,35 1-8,35-35-7,0 35-2,34-35 2,-34 35-1,0 34-3,0-34 6,-1 34-2,-34 1-3,0-35 3,-34-1-2,-1 1 1,-35-35 0,1 35 1,-1-35 4,1 0-4,-1 0-1,1 0 1,34-35-3</inkml:trace>
    </iact:actionData>
  </iact:action>
  <iact:action type="add" startTime="69901">
    <iact:property name="dataType"/>
    <iact:actionData xml:id="d54">
      <inkml:trace xmlns:inkml="http://www.w3.org/2003/InkML" xml:id="stk54" contextRef="#ctx0" brushRef="#br0">18672 17764 0,'0'0'1,"0"-35"6,34 35 19,36 0-19,-1-34 0,71 34 1,-1 0 0,-70 34 0</inkml:trace>
    </iact:actionData>
  </iact:action>
  <iact:action type="add" startTime="70075">
    <iact:property name="dataType"/>
    <iact:actionData xml:id="d55">
      <inkml:trace xmlns:inkml="http://www.w3.org/2003/InkML" xml:id="stk55" contextRef="#ctx0" brushRef="#br0">18741 18077 0,'35'0'34,"34"-35"-24,1 35 6,34 0-10,105 35 3,-139-35-2</inkml:trace>
    </iact:actionData>
  </iact:action>
  <iact:action type="add" startTime="72324">
    <iact:property name="dataType"/>
    <iact:actionData xml:id="d56">
      <inkml:trace xmlns:inkml="http://www.w3.org/2003/InkML" xml:id="stk56" contextRef="#ctx0" brushRef="#br0">19958 17521 0,'0'0'3,"0"-35"21,35 35-17,-35-35-2,-35 35 37,-34 35-33,34 0-1,-35 34 0,1 1 0,34-1 9,35 36-11,0-36 3,35 35-2,34-69 2,1 35-3,-1-35 4,1-35-5,-1 0 3,-34 0 0,0-35 10,0 0-10,-70 0 0,35 0 0,-35 35 0,-34-34 0,-1 34 0,1 0 0,-36 0 0,36 34 0,34 1-2</inkml:trace>
    </iact:actionData>
  </iact:action>
  <iact:action type="add" startTime="75237">
    <iact:property name="dataType"/>
    <iact:actionData xml:id="d57">
      <inkml:trace xmlns:inkml="http://www.w3.org/2003/InkML" xml:id="stk57" contextRef="#ctx0" brushRef="#br0">21384 17521 0,'0'0'2,"0"-35"13,-35 35 16,35 35-23,-35-35 0,0 69 0,35-34 1,-34 35 7,34-1-9,0 1 2,-35-1-2,35 1 1,0-36 0</inkml:trace>
    </iact:actionData>
  </iact:action>
  <iact:action type="add" startTime="75536">
    <iact:property name="dataType"/>
    <iact:actionData xml:id="d58">
      <inkml:trace xmlns:inkml="http://www.w3.org/2003/InkML" xml:id="stk58" contextRef="#ctx0" brushRef="#br0">21279 17521 0,'0'0'5,"35"0"-5,0 0 11,0-35-7,69 35 5,35 0-1,-35 0 0,-34 0 0,0 0 8,-36 0-8,-68 35 0,-1 0 0,-70-1 0,1 36 0,35-1-1,-1-34 2,35 35-3,1-1 4,34-34-2,0 0 0,34-1 1,1-34-3,0 35 4,69-35 3,0 0-3,36 0-1,-1 0-2</inkml:trace>
    </iact:actionData>
  </iact:action>
  <iact:action type="add" startTime="75919">
    <iact:property name="dataType"/>
    <iact:actionData xml:id="d59">
      <inkml:trace xmlns:inkml="http://www.w3.org/2003/InkML" xml:id="stk59" contextRef="#ctx0" brushRef="#br0">22427 17834 0,'0'0'5,"35"0"8,-1-35 3,36 35-12,34 0 4,1 0-2</inkml:trace>
    </iact:actionData>
  </iact:action>
  <iact:action type="add" startTime="76061">
    <iact:property name="dataType"/>
    <iact:actionData xml:id="d60">
      <inkml:trace xmlns:inkml="http://www.w3.org/2003/InkML" xml:id="stk60" contextRef="#ctx0" brushRef="#br0">22357 18147 0,'0'0'1,"0"-35"38,35 35-31,35 0-2,34 0 4,70 0 0,-70 0-4</inkml:trace>
    </iact:actionData>
  </iact:action>
  <iact:action type="add" startTime="76565">
    <iact:property name="dataType"/>
    <iact:actionData xml:id="d61">
      <inkml:trace xmlns:inkml="http://www.w3.org/2003/InkML" xml:id="stk61" contextRef="#ctx0" brushRef="#br0">23088 17521 0,'0'0'3,"0"-35"4,0 0 7,34 1 10,1 34-8,0 0-8,0 0 0,34 0 0,-34 34 0,0-34 0,-35 35 0,-35 35 17,-35-36-18,-34 36 3,35-1-3,-1 1 2,0-1-2,36-34 3,34 0-5,34-35 11,1 0-8,35 0 0,34 0 0,0 0 8,1 0-10,-36 0 4,1 0-3,34-35 2</inkml:trace>
    </iact:actionData>
  </iact:action>
  <iact:action type="add" startTime="76987">
    <iact:property name="dataType"/>
    <iact:actionData xml:id="d62">
      <inkml:trace xmlns:inkml="http://www.w3.org/2003/InkML" xml:id="stk62" contextRef="#ctx0" brushRef="#br0">23922 17138 0,'0'0'1,"0"-34"9,0 68 29,-35 36-31,35 34-1,-35 1 2,-34-1-2,34 0 2,-34 70 7,-1 0-7,35-35-2,-34 35-1</inkml:trace>
    </iact:actionData>
  </iact:action>
  <iact:action type="add" startTime="77391">
    <iact:property name="dataType"/>
    <iact:actionData xml:id="d63">
      <inkml:trace xmlns:inkml="http://www.w3.org/2003/InkML" xml:id="stk63" contextRef="#ctx0" brushRef="#br0">24235 17521 0,'0'0'3,"-35"0"10,70 35 18,0-1-23,34 1-1,36 35 2,-36-36-2,1 1 1,-1-35-1,-34-35 1,0 1 1,-35-1 8,0-35-11,-35 36 4,0-1-4,35 0 4,-35 35-3,1 0 1,-1 35 8,-35 0-8,70-1 0,-34 71 0,-1-36-1,35 1 2,0 34-1,0-35 0,0 1 0</inkml:trace>
    </iact:actionData>
  </iact:action>
  <iact:action type="add" startTime="77768">
    <iact:property name="dataType"/>
    <iact:actionData xml:id="d64">
      <inkml:trace xmlns:inkml="http://www.w3.org/2003/InkML" xml:id="stk64" contextRef="#ctx0" brushRef="#br0">25139 17208 0,'0'0'4,"35"-35"8,-35 0-5,35 105 32,-35-1-32,0 36 9,-35 34-8,0 0 0,-35 0 1,1 0 0,-1 35-2,-34-70 1</inkml:trace>
    </iact:actionData>
  </iact:action>
  <iact:action type="add" startTime="78216">
    <iact:property name="dataType"/>
    <iact:actionData xml:id="d65">
      <inkml:trace xmlns:inkml="http://www.w3.org/2003/InkML" xml:id="stk65" contextRef="#ctx0" brushRef="#br0">25452 17903 0,'0'0'3,"0"-35"-1,35 1 5,-1-1 3,1 0-4,35 0 3,-35 1 7,34-36-10,-34 35 4,0 1-2,-70-1 0,0 0-1,-34 0 3,-1 1 6,0 34-9,1 0 2,34 34-2,0-34 1,35 35 0,35 35 0,0-1 0,34 35 8,1 35-8,0-34 0,-36-1 0,1-34-1,-35-1 1,0 1 1,-69-36-3,34-34 3,-35 35-2,1-35 11,-1-35-10,1 1-1,34 34 3,35-35-3,0 0 2,35-34-2,34 34 0,70-70 9,0 1-7,35 0-1,0 69 0,-35 0-2</inkml:trace>
    </iact:actionData>
  </iact:action>
  <iact:action type="add" startTime="84597">
    <iact:property name="dataType"/>
    <iact:actionData xml:id="d66">
      <inkml:trace xmlns:inkml="http://www.w3.org/2003/InkML" xml:id="stk66" contextRef="#ctx0" brushRef="#br0">8275 16582 0,'0'0'2,"-35"0"22,1 35-10,-1 35 2,35-1-8,-35 1 0,0 34 0,1 0 0,34 0 0,-35 1 0,35-1 0,-35-34-1</inkml:trace>
    </iact:actionData>
  </iact:action>
  <iact:action type="add" startTime="84878">
    <iact:property name="dataType"/>
    <iact:actionData xml:id="d67">
      <inkml:trace xmlns:inkml="http://www.w3.org/2003/InkML" xml:id="stk67" contextRef="#ctx0" brushRef="#br0">8032 16791 0,'0'0'3,"35"-35"1,-1 35 5,36-35 8,34 1-10,1 34 0,-36-35 3,1 70 9,-36-35-16,-68 34 4,-1 36 2,-35 34-3,1 0 4,-1 1-3,1-1 2,34-35-1,35-34 0,0 0 0,35 0 8,34-35 0,1 0-8,69 0-1,0-35 1,104 0 1,-138 0-3</inkml:trace>
    </iact:actionData>
  </iact:action>
  <iact:action type="add" startTime="85244">
    <iact:property name="dataType"/>
    <iact:actionData xml:id="d68">
      <inkml:trace xmlns:inkml="http://www.w3.org/2003/InkML" xml:id="stk68" contextRef="#ctx0" brushRef="#br0">9353 17034 0,'0'0'2,"35"0"6,34-35 0,1 1-1,34-1 0,35 35 10,-34 0-9</inkml:trace>
    </iact:actionData>
  </iact:action>
  <iact:action type="add" startTime="85397">
    <iact:property name="dataType"/>
    <iact:actionData xml:id="d69">
      <inkml:trace xmlns:inkml="http://www.w3.org/2003/InkML" xml:id="stk69" contextRef="#ctx0" brushRef="#br0">9353 17347 0,'0'0'1,"35"0"22,34 0-15,36-35 0,69 0 0,34 1 0,-69-1 0</inkml:trace>
    </iact:actionData>
  </iact:action>
  <iact:action type="add" startTime="85557">
    <iact:property name="dataType"/>
    <iact:actionData xml:id="d70">
      <inkml:trace xmlns:inkml="http://www.w3.org/2003/InkML" xml:id="stk70" contextRef="#ctx0" brushRef="#br0">10257 16721 0,'0'0'1,"35"0"30,34 35-21,1 0 4,34 34-6,-69 1 0,0-1 0,0-34 0,-35 0 0,-35 0 0,0-1 0,-34 1 8</inkml:trace>
    </iact:actionData>
  </iact:action>
  <iact:action type="add" startTime="85773">
    <iact:property name="dataType"/>
    <iact:actionData xml:id="d71">
      <inkml:trace xmlns:inkml="http://www.w3.org/2003/InkML" xml:id="stk71" contextRef="#ctx0" brushRef="#br0">10292 16582 0,'0'0'1,"0"-35"7,0 1-2,35-1 4,34 0-4,70-69 3,35 34-1,35 36 0,-70-1 0</inkml:trace>
    </iact:actionData>
  </iact:action>
  <iact:action type="add" startTime="86360">
    <iact:property name="dataType"/>
    <iact:actionData xml:id="d72">
      <inkml:trace xmlns:inkml="http://www.w3.org/2003/InkML" xml:id="stk72" contextRef="#ctx0" brushRef="#br0">7997 18077 0,'0'0'4,"0"35"29,0 0-25,0-1 7,0 1-7,0 0 0,0 0 1,0 34-2,0-34 1,0 0 0,0-1 0,-35 1 1,35 0-2,-35-35 9,1 0 0,34-35-7,-35 0-2,0 1 2,35-36-1,0 35 1,35-34-3,34-1 4,1 1-3,0 34 1,-1 0 8,1 0-8,-36 1-1,1 34 2,0 0-1,-35 34 0,0 1-1,-35 0 2,0 35 7,1-36-8,34 1-1,0 35 2,34-36-2,1 1 1,35 35 1,-1-1 6</inkml:trace>
    </iact:actionData>
  </iact:action>
  <iact:action type="add" startTime="86774">
    <iact:property name="dataType"/>
    <iact:actionData xml:id="d73">
      <inkml:trace xmlns:inkml="http://www.w3.org/2003/InkML" xml:id="stk73" contextRef="#ctx0" brushRef="#br0">8449 18703 0,'0'-139'1,"0"278"-1,-35-139 4,1 0 5,-36 0 2,35 35-6,0-35 4,-34 0-1,34 0 0,0-35 0</inkml:trace>
    </iact:actionData>
  </iact:action>
  <iact:action type="add" startTime="86981">
    <iact:property name="dataType"/>
    <iact:actionData xml:id="d74">
      <inkml:trace xmlns:inkml="http://www.w3.org/2003/InkML" xml:id="stk74" contextRef="#ctx0" brushRef="#br0">9214 18216 0,'0'0'2,"35"0"14,0-35-10,69 1 10,35-1-8,0 0 0</inkml:trace>
    </iact:actionData>
  </iact:action>
  <iact:action type="add" startTime="87141">
    <iact:property name="dataType"/>
    <iact:actionData xml:id="d75">
      <inkml:trace xmlns:inkml="http://www.w3.org/2003/InkML" xml:id="stk75" contextRef="#ctx0" brushRef="#br0">9318 18494 0,'0'0'2,"70"-35"28,-1 35-21,36-34-2,34-1 3,0 0-3,0 0 2</inkml:trace>
    </iact:actionData>
  </iact:action>
  <iact:action type="add" startTime="87685">
    <iact:property name="dataType"/>
    <iact:actionData xml:id="d76">
      <inkml:trace xmlns:inkml="http://www.w3.org/2003/InkML" xml:id="stk76" contextRef="#ctx0" brushRef="#br0">10327 18007 0,'0'0'1,"0"-34"32,34 34-10,1-35-7,70 35-11,-36-35 6,1 0-5,-1 35 3,-34 0 0,-35 35 14,-70 35-15,36-1-1,34-34 1,-35 0 1,35 34-2,35-34 10,-1 0-9,1 0 0,35-1 0,-36 1 0,1 0 0,-35 0 8,-69-1 1,-1-34-10,1 35 1,-36 0 9,-34 0-10,70-1 2,-36 1-2</inkml:trace>
    </iact:actionData>
  </iact:action>
  <iact:action type="add" startTime="89029">
    <iact:property name="dataType"/>
    <iact:actionData xml:id="d77">
      <inkml:trace xmlns:inkml="http://www.w3.org/2003/InkML" xml:id="stk77" contextRef="#ctx0" brushRef="#br0">11126 17590 0,'0'0'2,"0"-34"6,0-1-1,0-35-1,0 36 11,0 68 15,-34-34-24,34 70 0,-35 69 0,35 0 0,-35 0 0,35 0-1,0-35 2,35 1-1,-35-1 9,35 0-10,-1-34-1</inkml:trace>
    </iact:actionData>
  </iact:action>
  <iact:action type="add" startTime="89399">
    <iact:property name="dataType"/>
    <iact:actionData xml:id="d78">
      <inkml:trace xmlns:inkml="http://www.w3.org/2003/InkML" xml:id="stk78" contextRef="#ctx0" brushRef="#br0">11544 17660 0,'0'0'3,"0"-35"18,34 35-13,1 0-2,35-35 2,-1 35 0,1 0-1,34 0 1,-34 35 9,-36 0-11,1 34 3,0 1 0,-35-1-2,0 36 1,-35-36 0,0 1 0,-34-35 1,-1 34-2,36 1 3,-36-1-3</inkml:trace>
    </iact:actionData>
  </iact:action>
  <iact:action type="add" startTime="89694">
    <iact:property name="dataType"/>
    <iact:actionData xml:id="d79">
      <inkml:trace xmlns:inkml="http://www.w3.org/2003/InkML" xml:id="stk79" contextRef="#ctx0" brushRef="#br0">11752 18042 0,'0'0'3,"35"0"0,35-35 8,69-34-4,0 34 2,0-34-1,0-1-1,-35 1 1</inkml:trace>
    </iact:actionData>
  </iact:action>
  <iact:action type="add" startTime="89779">
    <iact:property name="dataType"/>
    <iact:actionData xml:id="d80">
      <inkml:trace xmlns:inkml="http://www.w3.org/2003/InkML" xml:id="stk80" contextRef="#ctx0" brushRef="#br0">12691 17382 0,'0'0'2,"-35"-35"15,35 0 0,0 70 4,0 0-12,0 0 6,35 34-6,0 1-1,-35 34-1,35 35 2,-35-35-1,0 35-1,34 0 2,-103 0-3</inkml:trace>
    </iact:actionData>
  </iact:action>
  <iact:action type="add" startTime="90148">
    <iact:property name="dataType"/>
    <iact:actionData xml:id="d81">
      <inkml:trace xmlns:inkml="http://www.w3.org/2003/InkML" xml:id="stk81" contextRef="#ctx0" brushRef="#br0">13386 17938 0,'0'0'2,"0"-35"7,35 0 5,0 1-8,0-1 5,0 0-1,-1 0-4,-34-34 3,0 34-3,0 0 2,-34 1 0,-1 34 1,-35 0-3,-34 0 2,0 34 1,34 36-1,35-35 0,1-1 7,34 36-6,34-35-3,1-35 4,35 34-3,-1-68 2,35 34-1,-34-35 0,0 0 1,-36 0-2,1-34 3,35 34 6,-36 35-10,1-35 4,0 70 5,0 0-8,0 34 3,-35 70-4,0-34 2,34-1-1,-34 0 2,-34 1-3,34-1 11,-35-69-8</inkml:trace>
    </iact:actionData>
  </iact:action>
  <iact:action type="add" startTime="93397">
    <iact:property name="dataType"/>
    <iact:actionData xml:id="d82">
      <inkml:trace xmlns:inkml="http://www.w3.org/2003/InkML" xml:id="stk82" contextRef="#ctx0" brushRef="#br0">9527 18181 0,'0'0'2,"-35"0"21,70 0 8,34 35-22,36-35-2,103 35 9,36 0-8,69-35 0,34 34 0,-34-34 0,35 35 8,-35-35-8,-70 35 0,-34-35 0,-70 0 0,-35 0-1,-34 0 2,-35 0 8,-70 0 28</inkml:trace>
    </iact:actionData>
  </iact:action>
  <iact:action type="add" startTime="93855">
    <iact:property name="dataType"/>
    <iact:actionData xml:id="d83">
      <inkml:trace xmlns:inkml="http://www.w3.org/2003/InkML" xml:id="stk83" contextRef="#ctx0" brushRef="#br0">13108 17521 0,'0'0'6,"-34"0"-6,-71 35 7,1-35 10,-70 34-8,0 71-2,-34-1 1,-36 70-1,1-70 2,69 35-3,35-69 4,0 34 6,34 0-8,36-34 0,-1 34 1,36-34-2,-1-1-1</inkml:trace>
    </iact:actionData>
  </iact:action>
  <iact:action type="add" startTime="97636">
    <iact:property name="dataType"/>
    <iact:actionData xml:id="d84">
      <inkml:trace xmlns:inkml="http://www.w3.org/2003/InkML" xml:id="stk84" contextRef="#ctx0" brushRef="#br0">17037 18355 0,'0'0'0,"-34"0"33,68 0 16,1 0-41,70 0 0,34 0 0,34 35 0,36-35 0,0 0 9,34 0-10,35 35 0,-69-35 1,-1 0-2,-68 34 5,-36-68-4,-35 34 2,1 0 8,-35-35-3,69 70 34,-139-35-40</inkml:trace>
    </iact:actionData>
  </iact:action>
  <iact:action type="add" startTime="98160">
    <iact:property name="dataType"/>
    <iact:actionData xml:id="d85">
      <inkml:trace xmlns:inkml="http://www.w3.org/2003/InkML" xml:id="stk85" contextRef="#ctx0" brushRef="#br0">16794 18494 0,'-35'0'6,"70"0"-6,-105 35 16,36-35-9,68 0 19,36 35-20,69-1 0,70-34 4,34 35-4,1 0 4,-1 0 6,-34 0-8,-36-35 0,-34 34 0,-34-34 0,-36 0 0,1 0 0,-35 0 0,-1 0 58,1 0-61</inkml:trace>
    </iact:actionData>
  </iact:action>
  <iact:action type="add" startTime="101957">
    <iact:property name="dataType"/>
    <iact:actionData xml:id="d86">
      <inkml:trace xmlns:inkml="http://www.w3.org/2003/InkML" xml:id="stk86" contextRef="#ctx0" brushRef="#br0">22983 3824 0,'0'0'2,"-35"-34"28,35-1 18,-34 35-42,-1 0 37,0 0-28,0 0-7,-34 35 0,34-35 1,-34 34-2,34 1 10,-35 35-9,35-36-2,1 1 3,34 35-3,-35-1 4,35-34-3,0 0 2,35 34-1,-1-34 0,36 0 1,0-35-2,-1 0-1,1 0 4,34 0-1,-69-35 7,34 0-9,-34 0 9,-70 1-8,0-1 0,1 0 0,-36 0 0,-34 35 0,0 0-1,-1 35 2,36-35-2,-1 70 2,35-105-3</inkml:trace>
    </iact:actionData>
  </iact:action>
  <iact:action type="add" startTime="103509">
    <iact:property name="dataType"/>
    <iact:actionData xml:id="d87">
      <inkml:trace xmlns:inkml="http://www.w3.org/2003/InkML" xml:id="stk87" contextRef="#ctx0" brushRef="#br0">18637 5667 0,'0'0'3,"-35"-35"14,35 0-5,-35 35-4,1 0 16,-1 35-16,-35 34 8,-34 1-7,34 34-1,1 1 0,34-36 1,35 1-3,-35-1 4,35-34-4,35 34 3,0-34-2,34 0 2,1-35-3,34 0 5,1 0 2,-36-70-4,35 36-1,-69-1 0,-35 0-1,0 0 1,-35 35 0,-34-34 0,-35 34 0,-1 34 0,1-34 8,0 0-8,69 35 1,70 0-2,-70 0 1</inkml:trace>
    </iact:actionData>
  </iact:action>
  <iact:action type="add" startTime="106096">
    <iact:property name="dataType"/>
    <iact:actionData xml:id="d88">
      <inkml:trace xmlns:inkml="http://www.w3.org/2003/InkML" xml:id="stk88" contextRef="#ctx0" brushRef="#br0">20758 7474 0,'0'0'4,"0"-34"22,-35 34-18,0 0 8,1-35-11,-1 35 4,0 0-1,0 35 1,-69-1-1,34 1 0,36 0-2,-1 0 4,0 34-3,0-34 10,35 0-11,0-1 4,35 1-2,0 0 0,34 0 1,36-35-2,-1 0 2,0 0-2,-34-35 0,-35 0 2,-70 0 15,0 35-16,0 0 0,-69 0 0,34 0-1,1 0 2,-1 0-1,1 35-1,34 0 10</inkml:trace>
    </iact:actionData>
  </iact:action>
  <iact:action type="add" startTime="110708">
    <iact:property name="dataType"/>
    <iact:actionData xml:id="d89">
      <inkml:trace xmlns:inkml="http://www.w3.org/2003/InkML" xml:id="stk89" contextRef="#ctx0" brushRef="#br0">23505 14392 0,'0'0'4,"0"-35"3,0 1 23,-35 34-6,0 0-8,0 0-8,-34 34 0,-1 1 0,1 35 1,-1-1-2,36-34 10,-1 35-9,0-1 0,70-34-1,-35 34 2,69-34-1,-34 0 0,35 0 0,-1-1 1,1-34-3,-1 0 10,-34-34-10,-35-1 20,-35 35-18,0-35 0,1 35-1,-1-35 2,-35 35-1,1 0-1,-1 35 2,36 0-2</inkml:trace>
    </iact:actionData>
  </iact:action>
  <iact:action type="add" startTime="111512">
    <iact:property name="dataType"/>
    <iact:actionData xml:id="d90">
      <inkml:trace xmlns:inkml="http://www.w3.org/2003/InkML" xml:id="stk90" contextRef="#ctx0" brushRef="#br0">25139 14566 0,'0'0'3,"0"-35"-1,-35 0 15,0 35 14,-34 0-23,-1 0-1,-34 35 0,0 35 3,34-35-1,35 34-3,-34 1 3,69-1-2,-35-34 2,70 0 0,0 34-2,34-69 2,1 35-1,34-35 7,35 0-6,-35 0-2,-34 0 3,-35-35-4,-35 0 3,-35 35-2,0-34 1,-34-1 0,-36 35 0,1 0 0,0 0 0,-1 35 0,36-70-2</inkml:trace>
    </iact:actionData>
  </iact:action>
  <iact:action type="add" startTime="119765">
    <iact:property name="dataType"/>
    <iact:actionData xml:id="d91">
      <inkml:trace xmlns:inkml="http://www.w3.org/2003/InkML" xml:id="stk91" contextRef="#ctx0" brushRef="#br0">24444 6362 0,'0'0'2,"-35"-35"14,35 0 6,-35 1 11,35-1-10,-35 35-15,0 0 8,35-35-7,-34 35-2,-1 0 9,0 0-10,0-35 10,1 35-5,-36 0 3,35 0-4,1 0-4,-36 0 3,35 0 7,0 0-10,1 0 4,-1 0-2,35 35 0,-35-35 0,0 0 0,1 0 0,34 35 0,-35-35 0,0 0 0,0 35 0,1-1 16,34 1-15,-35-35-2,35 35 2,-35 0-2,35-1 2,0 1-2,-35 0 1,35 0 0,0 34 0,0-34 0,0 0 0,0 0 8,0-1-8,0 1 8,0 0-9,0 0 1,0-1 0,0 1 1,-35-35-3,35 35 4,0 0 7,0-1-1,0 1-9,0 0 19,0 0-14,0 0-2,0-1-4,0 1 11,0 0-8,0 0-2,0-1 2,0 1 7,0 0-8,0 0 8,-34-1-8,34 1 0,0 0 0,0 0 0,0-1 0,0 1-1,0 0 10,0 0-9,0-1 9,0 1-10,0 0 9,0 0-8,0 0 8,0-1-8,0 1-1,0 0 18,0 0-1,0-1-8,0 1-7,0 0 7,0 0-9,0-1-1,0 1 4,0 0-4,0 0 14,0-1 2,0 1-6,0 0 0,0 0 0,0-1 8,0 1 0,34-35-16,-34 35 1,0 0 7,0 0-3,0-1 3,0 1 5,0 0 0,0 0-5,0-1 0,0 1-8,0 0 8,35 0-8,-35-1 8,0 1-8,0 0 8,35 0-7,-35-1 14,35 1-6,-35 0-12,35 0 4,-35 0 8,34-35-10,-34 34 2,35 1 7,0-35 8,-35 35-16,35-35 8,-1 0 0,1 35-8,0-35 0,0 0 0,-1 0 1,36 0-2,0 0 2,-36 0-2,1-35-1,35 35 4,-36 0-1,1 0-3,0-35 4,0 35 5,-1 0-8,1-35 1,0 35 0,0 0 0,-35-34 1,35 34-1,-1-35 0,1 0-1,-35 0 2,35 35 6,0-35-6,-35 1-1,34-1-1,-34 0 2,35 0 7,-35 1-8,0-1-1,35-35 1,-35 36 2,35-1-4,-35 0 4,0 0-3,0 1 9,0-1-1,0 0 2,0 0-9,0 0 8,0 1-8,0-1 8,0 0-9,0 0 9,0 1-7,0-1-2,0 0 3,0 0-4,0 1 1,0-1 12,0 0-12,0 0 2,0 1-2,0-1 1,0 0-1,-35 35 1,35-35 1,0 1 6,0-1 10,0 0-9,-35 0 0,35 0-1,0 1 1,0-1 1,0 0-2,0 0-5,0 1-3,0-1 9,35 0-8,-35 0 0,0 1 0,0-1 0,0 0 0,0 0 0,0 1 16,0-1-16,0 0 0,0 0 8,0 1 0,0-1-8,0 0 9,0 0-4,0 0 6,0 1 4,0-1 0,0 0-8,0 0-5,-35 1 6,35-1 8,0 0-8,-35 35-8,35-35 0,0 1 8,0-1 0,-34 35-7,34-35-2,0 0 17,0 1 24,-35-1-16,35 0 26,-35 0 7,35-69 28</inkml:trace>
    </iact:actionData>
  </iact:action>
  <iact:action type="add" startTime="125460">
    <iact:property name="dataType"/>
    <iact:actionData xml:id="d92">
      <inkml:trace xmlns:inkml="http://www.w3.org/2003/InkML" xml:id="stk92" contextRef="#ctx0" brushRef="#br0">24131 9873 0,'0'0'2,"0"-35"19,-35 35-8,0-35 16,0 35 3,1 0-25,-1 35 9,0-35-7,0 0-2,0 35 2,1 0-2,-1-35 1,35 35 0,-35-1 0,35 1 0,0 0 8,35 0-8,-35-1 7,35-34-6,34 35-1,-34-35 0,35 0 0,-36 35 1,36-35-2,-35 0 2,-1 0-2,36-35 3,-35 35-4,-1 0 4,-34-35-4,35 35 3,-35-34 14,0-1-6,0 0-1,0 0-8,0 1 7,-35 34-7,1-35 8,-1 35-8,0-35 0,-34 35 1,-1-35-1,35 0-1,-34 35 9,34 0-6,70 0 6,-70 35-11</inkml:trace>
    </iact:actionData>
  </iact:action>
  <iact:action type="add" startTime="138896">
    <iact:property name="dataType"/>
    <iact:actionData xml:id="d93">
      <inkml:trace xmlns:inkml="http://www.w3.org/2003/InkML" xml:id="stk93" contextRef="#ctx0" brushRef="#br0">23644 10290 0,'0'0'4,"0"-35"16,35 35-7,-35-34 11,0-1 16,-35 35-26,0 0 20,0-35-26,1 35 8,34-35-8,-35 35 0,0 0-1,0 0 1,35-34 0,-35 34 0,1 0 1,34-35-2,-35 35 9,0 0-7,0 0-3,1 0 12,-1-35-9,0 35 7,0 0 0,1 35-9,-1-35 3,-35 0-4,35 0 2,1 0 0,-1 0 8,0 0-8,0 0 0,1 0 0,34 35 0,-35-35 0,0 0-1,0 34 0,1-34 3,34 35-4,-35-35 4,0 35 6,0 0 8,0-35-18,35 34 4,-34 1 6,34 0-7,0 0-2,0-1 1,-35 1 8,35 0-8,0 0 0,0 0 0,0 34 0,0-34 0,0 0 8,0-1-9,0 36 2,0-35-2,0-1 2,0 1 7,0 0-8,0 0 0,0-1 6,0 1-4,0 0 6,0 0-7,0-1-2,0 1 1,0 35 0,0-35 0,0-1 0,0 1 0,0 0 0,0 0 0,0-1-1,0 1 1,0 0 0,-35-35 0,35 35 1,0-1-2,0 1 9,0 0-7,0 0 7,0-1-8,0 1-1,0 0 11,0 0-11,0-1 9,0 1 0,0 0 0,0 0 0,0 0-8,0-1 8,0 1-8,0 0 8,0 0-8,0-1 0,0 1 8,0 0-8,0 0 0,35-35 6,-35 34-4,0 1-1,0 0-2,0 0 9,0-1-8,0 1 0,0 0 8,0 0 0,-35-35-8,35 35 0,0-1 16,0 1-9,0 0 2,0 0-9,0-1 8,0 1-9,0 0 10,0 0-8,0-1 13,0 1-12,0 0-4,0 0 10,-35-1-8,35 1 1,0 0 7,0 0-2,0-1-4,0 1 6,0 0-10,0 0 20,-34 0-11,34-1 2,0 1-8,0 0 7,0 0-1,0-1 1,0 1 8,0 0-8,0 0-8,0-1 8,0 1-8,0 0 6,0 0 3,0-1 7,0 1-14,0 0 13,0 0-14,0-1-2,0 1 9,0 0-8,0 0 0,0 0 8,-35-35-8,35 34 8,0 1 0,0 0-8,0 0 0,0-1 8,35 1 0,-35 0 9,0 0-9,0-1 7,0 1-8,0 0-6,0 0 7,0-1 0,0 1 0,34-35 0,-34 35-8,0 0 16,35-35 16,-35 35-23,35-35 88</inkml:trace>
    </iact:actionData>
  </iact:action>
  <iact:action type="add" startTime="142141">
    <iact:property name="dataType"/>
    <iact:actionData xml:id="d94">
      <inkml:trace xmlns:inkml="http://www.w3.org/2003/InkML" xml:id="stk94" contextRef="#ctx0" brushRef="#br0">23157 10499 0,'0'0'2,"0"-35"36,35 0 9,0 35-14,-35-35-25,34 35 0,1 0-1,0 0 10,0 0-1,-1 0 8,1 0 16,0 0-16,0 0-16,0 0 8,-35 35 67,34 0-59,-34 0-17,0 0 7,0-1-6,35 1 7,-35 0-6,35 0 9,-35-1-13,0 1 11,0 0-6,0 0 6,0-1-2,0 1 2,0 0 8,0 0-8,0-1 9,-35-34-18,35 35 1,0 0 0,0 0 9,0-1-9,0 1 17,0 0-19,0 0 10,-35 0 0,35-1 0,0 1-8,0 0 8,0 0-8,0-1 0,0 1 0,0 0 0,0 0 17,0-1-18,0 1 9,0 0 0,0 0-6,0-1 6,0 1-10,0 0 10,0 0 17,0-1-9,0 1 0,0 0-8,0 0 0,0 0 0,0-1 8,0 1-8,0 0 0,0 0-7,0-1 8,0 1-2,0 0-10,0 0 12,0-1 0,0 1 6,0 0-14,0 0 7,0-1-8,0 1 0,0 0 8,0 0 1,0 0-1,0-1 7,0 1 9,0 0 0,0 0-16,0-1 8,0 1 8,0 0-16,0 0 9,35-35-18,-35 34 2,0 1 8,0 0-11,0 0 3,35-1 6,-35 1 9,0 0 0,0 0 0,0-1 15,-35 1 11,35 0-19,70-35 98,-105-35-122</inkml:trace>
    </iact:actionData>
  </iact:action>
  <iact:action type="add" startTime="147965">
    <iact:property name="dataType"/>
    <iact:actionData xml:id="d95">
      <inkml:trace xmlns:inkml="http://www.w3.org/2003/InkML" xml:id="stk95" contextRef="#ctx0" brushRef="#br0">23400 18077 0,'105'0'39,"-140"0"-32</inkml:trace>
    </iact:actionData>
  </iact:action>
  <iact:action type="add" startTime="155668">
    <iact:property name="dataType"/>
    <iact:actionData xml:id="d96">
      <inkml:trace xmlns:inkml="http://www.w3.org/2003/InkML" xml:id="stk96" contextRef="#ctx0" brushRef="#br0">22775 10464 0,'0'0'4,"34"-35"89,1 35-86,0-35 2,0 1-2,-1-1 2,1 0-2,0-34 2,-35 34-1,-35 0 2,0 0 3,-34 35-1,-1-34-8,-34 34 5,35 0-1,-1 0 1,35 0-2,-34 0 2,69 34-2,-35 1 0,70 0 1,-1 0 0,36 34 1,34 35 6,-34-34-6,34 34-1,-69 1 0,0-36-1,-35 1 1,0-36 0,-70 1 0,1 0 1,-1-35-1,1 0 0,-1-35-1,35 0 3,0 1-4,1-1 2,34-35 7,34 1-6,71-1 1,103-34-4,-34 0 4,70-1 5</inkml:trace>
    </iact:actionData>
  </iact:action>
  <iact:action type="remove" startTime="158955">
    <iact:property name="style" value="instant"/>
    <iact:actionData xml:id="d97" ref="#d93"/>
  </iact:action>
  <iact:action type="add" startTime="159008">
    <iact:property name="dataType" value="strokeEraser"/>
    <iact:actionData xml:id="d98">
      <inkml:trace xmlns:inkml="http://www.w3.org/2003/InkML" xml:id="stk97" contextRef="#ctx0" brushRef="#br1">29277 15817 0,'35'-104'62,"-70"208"-62,104-208 9,-69 69 4,35 35-10,-35-35-2,-35 0 23,1 35-17,-1 0 2,0 0-2,0 0 1,1 0 9,68 0 47,-68 0 24,68 0-48,1 0-33,-35 35 1,35-35 0,34 0 0,1 0 0,0 0 0,-1 0 0</inkml:trace>
    </iact:actionData>
  </iact:action>
  <iact:action type="remove" startTime="160140">
    <iact:property name="style" value="instant"/>
    <iact:actionData xml:id="d99" ref="#d94"/>
  </iact:action>
  <iact:action type="add" startTime="159884">
    <iact:property name="dataType" value="strokeEraser"/>
    <iact:actionData xml:id="d100">
      <inkml:trace xmlns:inkml="http://www.w3.org/2003/InkML" xml:id="stk98" contextRef="#ctx0" brushRef="#br1">30251 15678 0,'0'0'1,"0"-35"22,-35 35-14,35-35 15,35 35 113,-1 0-90,1 0-12,0 0-21,0 35-13,-35-70 37,-35 35 10,70-34-17,-35-1-5,0 0 6,34 35-1,-68 0 18,68 0-42,-68 35 1</inkml:trace>
    </iact:actionData>
  </iact:action>
  <iact:action type="add" startTime="163804">
    <iact:property name="dataType"/>
    <iact:actionData xml:id="d101">
      <inkml:trace xmlns:inkml="http://www.w3.org/2003/InkML" xml:id="stk99" contextRef="#ctx0" brushRef="#br0">16099 6153 0,'0'0'3,"-35"-34"10,70 34 26,-35-35-29,34 35-3,1-35 2,0 0-3,0-34 4,-1-1-2,1 1 1,-35-1-2,0 1 2,-35-1-1,1 35 1,-36 1-3,35-1 2,-34 35 0,-1 0 0,1 0 8,34 0-8,0 35 0,0-1 0,35 36 8,35-35-8,-35 34 8,35 1-8,35-1-1,-1 1 2,1-35-2,34 34 3,-35-34-5,1 0 6,-35-1-4,-70 1 2,0 0-2,0 0 3,-69-35-4,35 34 10,-1-34-8,35-34 0,-34 34 0,69-35 0,-35 35 0,70-35 0,0-34 0,69 34 1,35-69-1,0 34 7</inkml:trace>
    </iact:actionData>
  </iact:action>
  <iact:action type="add" startTime="165453">
    <iact:property name="dataType"/>
    <iact:actionData xml:id="d102">
      <inkml:trace xmlns:inkml="http://www.w3.org/2003/InkML" xml:id="stk100" contextRef="#ctx0" brushRef="#br0">21245 4102 0,'0'0'2,"0"-34"37,34 34-31,-34-35 9,35 35-12,-35-35 13,35 0-9,-35 1-2,35-1 1,-35 0-2,0 0 2,0 1 0,0-1 0,-35 35 0,35-35-1,-35 0 10,0 35-1,1 0-8,-36 0 0,35 0 1,-34 0-2,-1 0 2,1 35-2,34-35 2,0 0 7,0 35-9,1-35 3,34 35-4,34-1 10,1-34-6,0 35-3,35 0 0,-36 34 1,36-34 0,-1 0 1,1 34 6,-1 1-8,-34-35 2,0-1 0,-35 36-2,0-35 2,0-1-2,0 1 10,-35 0-10,0-35 2,1 35-1,-1-35 15,0 0-15,0 0 2,1-35-4,34 0 4,-35 0-3,35 1 1,0-36 0,35 1-1,-1-1 1,71 1 8,-1-36-9,105 71 2,-105-36-2</inkml:trace>
    </iact:actionData>
  </iact:action>
  <iact:action type="remove" startTime="169751">
    <iact:property name="style" value="instant"/>
    <iact:actionData xml:id="d103" ref="#d91"/>
  </iact:action>
  <iact:action type="add" startTime="169781">
    <iact:property name="dataType" value="strokeEraser"/>
    <iact:actionData xml:id="d104">
      <inkml:trace xmlns:inkml="http://www.w3.org/2003/InkML" xml:id="stk101" contextRef="#ctx0" brushRef="#br1">30181 11924 0,'0'0'33,"35"0"-31,0-35 6,-1 35 3,-68 0 22,-1 0-25,0 0 0,-35 35 0,36-35 0,-1 0 0,0 0 0,35 34 0,35-34 16,0 0-16,34 35 9,1-35-11,-35 0 3,34 0-1,-69 35 16,-35-35-16,1 0 0</inkml:trace>
    </iact:actionData>
  </iact:action>
  <iact:action type="add" startTime="172333">
    <iact:property name="dataType"/>
    <iact:actionData xml:id="d105">
      <inkml:trace xmlns:inkml="http://www.w3.org/2003/InkML" xml:id="stk102" contextRef="#ctx0" brushRef="#br0">23783 6188 0,'0'0'2,"35"-35"78,-1 35-71,1-34 1,0 34-6,0-35 5,0 0-3,-35 0 2,0 1 0,0-1 8,0 0-8,-35 0-1,-35 1 2,35-1-1,-34 35 0,-1 0 0,1 0 0,34 0 1,0 0-2,35 35-1,-34-1 4,34 1-1,34 35-2,-34-36 1,35 1 0,35 0 8,34 0-8,0 34 0,1-34 0,-36 0 0,-34 34 0,0 1 0,-70-36 0,0 1 0,-34 0 0,-1-35-1,0 0 2,1 0-1,34-35 8,-34 0-8,69 1 1,0-1-2,34-35 2,1 36-2,104-36 2,-34 1-2,103 34 2,-138 0-4</inkml:trace>
    </iact:actionData>
  </iact:action>
  <iact:action type="add" startTime="173692">
    <iact:property name="dataType"/>
    <iact:actionData xml:id="d106">
      <inkml:trace xmlns:inkml="http://www.w3.org/2003/InkML" xml:id="stk103" contextRef="#ctx0" brushRef="#br0">24061 7892 0,'0'0'3,"35"-35"37,0 0-19,-1 35-4,-34-35 1,0 0-10,0 1 8,-34-1-1,-1 35-7,0-35 2,-34 0-5,-1 35 3,0 0 0,1 0-1,-1 0 9,1 0-8,34 0 0,0 35 0,1 0 0,34 0 9,34-35-9,1 34-1,35 1 3,-1 0-4,35 0 1,-34 0 2,34-1 7,-69 36-6,35-35-3,-70 34 1,34-34 0,-68 0-1,-1-1 1,0-34 0,-34 35 0,-36-70 0,36 35 0,-1-34 0,35-36 0,35 35 0,0 1 0,70-36-1,-1 1 10,36 34-7,34-35-3,0 35-1,0-69 10</inkml:trace>
    </iact:actionData>
  </iact:action>
  <iact:action type="add" startTime="175341">
    <iact:property name="dataType"/>
    <iact:actionData xml:id="d107">
      <inkml:trace xmlns:inkml="http://www.w3.org/2003/InkML" xml:id="stk104" contextRef="#ctx0" brushRef="#br0">21453 7892 0,'0'0'3,"0"-35"45,35 0-36,0 35-3,0-35 0,-1 0 6,-34 1-8,0-1 9,-34 0 0,-1 35 1,0 0-10,-34 0 1,-1 0 0,35 0 0,-34 35 1,34-35 8,0 0-11,0 35 4,35-1 6,0 1 0,35 0-10,0 0 10,34 0-7,1-1-1,-35 1 0,34 35 0,1-36-1,-35 36 2,-1-35-2,1 34 2,-35-34-2,0 0 9,-35-1-8,-34-34 1,-1 0-1,1 0 8,34-34-9,0 34 2,0-35-1,35 0 1,0 0-2,0-34 2,70 34-2,0-34 1,69-1 0,69 1 0,-34 34 0</inkml:trace>
    </iact:actionData>
  </iact:action>
  <iact:action type="add" startTime="179237">
    <iact:property name="dataType"/>
    <iact:actionData xml:id="d108">
      <inkml:trace xmlns:inkml="http://www.w3.org/2003/InkML" xml:id="stk105" contextRef="#ctx0" brushRef="#br0">25904 14914 0,'0'0'2,"35"0"4,-1 0 2,1 0-1,0 0 1,0-35 1,0 35-1,-1 0 0,1-35 0,0 35 0,0-35 8,-35 1-9,34 34 2,-34-35 7,0-35-8,0 36 0,0-1 0,0 0 0,-34 0 1,-1 0-2,0 35 2,0-34-2,1 34 1,-36-35 0,35 35 0,0 0 0,1 0 0,-1 0 0,0 0 0,0 35 8,35-1 0,35 36 0,0-35-9,0 0 2,34 34-1,-34 1-1,35-36 5,-1 36-7,-34-35 3,0 34-1,-1-34 3,1 0 6,-70-1-1,35 1-8,-34-35 2,-36 35-2,35-35 1,-69 0 0,34 0 0,36 0 0,-1-35 0,0 0 1,35 1 6,35-1-7,69-35 0,1 1 1,34-1-1,-35-34 0,35 35-1</inkml:trace>
    </iact:actionData>
  </iact:action>
  <iact:action type="add" startTime="182556">
    <iact:property name="dataType"/>
    <iact:actionData xml:id="d109">
      <inkml:trace xmlns:inkml="http://www.w3.org/2003/InkML" xml:id="stk106" contextRef="#ctx0" brushRef="#br0">21488 4207 0,'0'0'4,"-35"0"51,70-35-49</inkml:trace>
    </iact:actionData>
  </iact:action>
  <iact:action type="add" startTime="183080">
    <iact:property name="dataType"/>
    <iact:actionData xml:id="d110">
      <inkml:trace xmlns:inkml="http://www.w3.org/2003/InkML" xml:id="stk107" contextRef="#ctx0" brushRef="#br0">21523 4763 0,'0'0'4,"0"-35"31</inkml:trace>
    </iact:actionData>
  </iact:action>
  <iact:action type="add" startTime="183573">
    <iact:property name="dataType"/>
    <iact:actionData xml:id="d111">
      <inkml:trace xmlns:inkml="http://www.w3.org/2003/InkML" xml:id="stk108" contextRef="#ctx0" brushRef="#br0">17594 7370 0,'0'0'1,"104"-35"73,-69 1-69</inkml:trace>
    </iact:actionData>
  </iact:action>
  <iact:action type="add" startTime="184453">
    <iact:property name="dataType"/>
    <iact:actionData xml:id="d112">
      <inkml:trace xmlns:inkml="http://www.w3.org/2003/InkML" xml:id="stk109" contextRef="#ctx0" brushRef="#br0">21453 5111 0,'-34'0'66,"-1"0"-26,0 0-34,0 0 1,0 0 3,1 34-3,-1-34 9,-35 35-7,1-35-2,-1 0 2,1 35-2,-1-35 3,1 35-4,-1-35 2,1 0 0,-1 34 0,0 1 0,-34-35 0,0 35 0,34 34 8,-34-34-8,34 35 0,1-1 0,-1-34 0,36 34 0,-36-34 0,35 0 0,-34 35 0,-1-36 0,1 36 0,-36-35 0,1 34-1,35-34 11,-1 0-11,0-1 2,36 1-2,-1 0 3,0-35-4,0 35 3,35-1-2,0 1 1,-34 0 0,34 0 8,0-1 0,0 1-8,0 0 8</inkml:trace>
    </iact:actionData>
  </iact:action>
  <iact:action type="add" startTime="187397">
    <iact:property name="dataType"/>
    <iact:actionData xml:id="d113">
      <inkml:trace xmlns:inkml="http://www.w3.org/2003/InkML" xml:id="stk110" contextRef="#ctx0" brushRef="#br0">26460 2642 0,'0'0'1,"0"-34"5,0-1 10,35 0-9,-35 0 9,0 1 9,0 68 43,0 1-61,-35-35 2,35 70-2,-34-36 1,-1 36-2,-35-35 3,35 34-2,-34-34 0,34 0 10,0 34-10,1-69 2,34 35-3,0 0 2,34-35 2,1 35-1,35-35-3,34 34 3,0-34-1,70 0 8,-35 35-8,35-35 0,0 0 0,-35 0 0,-35 0 0,-69 0 0</inkml:trace>
    </iact:actionData>
  </iact:action>
  <iact:action type="add" startTime="187870">
    <iact:property name="dataType"/>
    <iact:actionData xml:id="d114">
      <inkml:trace xmlns:inkml="http://www.w3.org/2003/InkML" xml:id="stk111" contextRef="#ctx0" brushRef="#br0">26947 2851 0,'0'0'2,"-35"-35"6,1 70 30,34 0-30,-35-1 1,35 71-2,-35 34 2,0 35-5,0-35 7,1 34-3,-36-33 7</inkml:trace>
    </iact:actionData>
  </iact:action>
  <iact:action type="add" startTime="189333">
    <iact:property name="dataType"/>
    <iact:actionData xml:id="d115">
      <inkml:trace xmlns:inkml="http://www.w3.org/2003/InkML" xml:id="stk112" contextRef="#ctx0" brushRef="#br0">21349 4624 0,'0'0'2,"0"-35"30,-35 35 7,0 0-23,1 0 0,-1 0-10,0 0 4,0 0-5,1 0 5,-1 0-3,-35 0 2,36 0 6,-36 0-7,0 0 0,36 0 1,-36 0-2,1 0 1,-1 0 0,0 0 0,1 0 0,-1 35 0,36-35 0,-36 0 0,1 0 1,34 0 7,0 0-9,0 0 2,0 0-2,1 0 0,-1 0 2,-35 35 1,1-35-4,-1 0 2,1 0 0,-1 0 0,1 34 0,-1-34 0,35 0 0,-34 0 0,34 0 0,0 35 8,1-35-8,-1 35 1,0-35-2,-35 35 2,36-1-2,-1 1 2,0 0-1,0 0-1,1-1 1,-1 1 1,0 0-1,-35 0 8,36 0-7,-1-1-2,-35 36 1,1-35 0,34-1-1,-34 1 2,-1-35-2,35 35 2,-34 0-2,34-1 2,0 1-1,0-35-1,1 70 9,-1-36-7,0 1-1,0 0-1,1 0 1,-1 34 1,35-34-2,-35 0 1,0 0 2,35-1-4,-35 1 4,1 0-4,-1 0 4,0-35 5,-34 34-7,34 1 0,0 0 0,0 0 0,-34-1 0,34 1 7,0-35 1,35 35-7,-35-35-2,35 35 1,-34-35 8,34 34-7,-35 1 23,35 0 106,69-35-45,-34-35-84</inkml:trace>
    </iact:actionData>
  </iact:action>
  <iact:action type="add" startTime="193709">
    <iact:property name="dataType"/>
    <iact:actionData xml:id="d116">
      <inkml:trace xmlns:inkml="http://www.w3.org/2003/InkML" xml:id="stk113" contextRef="#ctx0" brushRef="#br0">21175 4415 0,'0'0'3,"0"-35"722,-35 35-710,35-34 10,-34 34 15,34-35-32,-35 35 0,0 0 8,-34-35-10,-1 0 2</inkml:trace>
    </iact:actionData>
  </iact:action>
  <iact:action type="add" startTime="194949">
    <iact:property name="dataType"/>
    <iact:actionData xml:id="d117">
      <inkml:trace xmlns:inkml="http://www.w3.org/2003/InkML" xml:id="stk114" contextRef="#ctx0" brushRef="#br0">16655 6153 0,'0'0'1,"-35"0"55,-34 0-31,138 0-9,-34 0-12</inkml:trace>
    </iact:actionData>
  </iact:action>
  <iact:action type="add" startTime="195605">
    <iact:property name="dataType"/>
    <iact:actionData xml:id="d118">
      <inkml:trace xmlns:inkml="http://www.w3.org/2003/InkML" xml:id="stk115" contextRef="#ctx0" brushRef="#br0">21279 3685 0,'-34'0'27,"-1"0"-20,-35 0 7,36 0-5,-71 0-3,1 0 4,-35 35 7,0 35-12,-139-36 11,173 1-7,1-70-2,34 1 1,-34 34 0,0 0 0,-70 0 0,35 34 0,0-34 0,0 70 0,0-35-1,34-1 2,1 1-1,0 35 9,-1-36-9,1 1 1,35 35-2,-36-36 2,36 1-3,-140 35 4</inkml:trace>
    </iact:actionData>
  </iact:action>
  <iact:action type="add" startTime="195904">
    <iact:property name="dataType"/>
    <iact:actionData xml:id="d119">
      <inkml:trace xmlns:inkml="http://www.w3.org/2003/InkML" xml:id="stk116" contextRef="#ctx0" brushRef="#br0">17907 4485 0,'0'0'1,"-35"35"2,-35-35 4,36 34 2,-1-34-1,0 35 1,0 0-1,1-35-1,-36 35 2,35 34 6,-34-34-7,34 0 1,-35 34-2,1-34 2,34 0-1,0-1 0,1 1 0,-1 0 1,0-35-3,0 35 1</inkml:trace>
    </iact:actionData>
  </iact:action>
  <iact:action type="add" startTime="196087">
    <iact:property name="dataType"/>
    <iact:actionData xml:id="d120">
      <inkml:trace xmlns:inkml="http://www.w3.org/2003/InkML" xml:id="stk117" contextRef="#ctx0" brushRef="#br0">16933 5215 0,'0'0'1,"-35"0"19,1 35 2,34-1-20,-35 1 15,0 0-1,0-35-8,0 35 0,1-1 0,-1-34 8,35 35-9,-35-35 2,0 0-1,35 35 0,0 34 8,0-103-10</inkml:trace>
    </iact:actionData>
  </iact:action>
  <iact:action type="add" startTime="196468">
    <iact:property name="dataType"/>
    <iact:actionData xml:id="d121">
      <inkml:trace xmlns:inkml="http://www.w3.org/2003/InkML" xml:id="stk118" contextRef="#ctx0" brushRef="#br0">17177 4624 0,'0'0'4,"-35"0"20,0 0-7,0 0-15,0 35 11,1 34-8,-36 1 4,35 34-2,-34 35 1,34-35 0,-35 1 0,36-1 0,-1 0 8,0 0-8,70-34-1,-35-35 2,35-1 0,-1 1-2,36 0 2,0-35-2,69-35-1,-35 0 4,35 1 6,0 34-7</inkml:trace>
    </iact:actionData>
  </iact:action>
  <iact:action type="add" startTime="199981">
    <iact:property name="dataType"/>
    <iact:actionData xml:id="d122">
      <inkml:trace xmlns:inkml="http://www.w3.org/2003/InkML" xml:id="stk119" contextRef="#ctx0" brushRef="#br0">20097 8065 0,'0'0'3,"35"0"91,-35 35-29</inkml:trace>
    </iact:actionData>
  </iact:action>
  <iact:action type="add" startTime="200669">
    <iact:property name="dataType"/>
    <iact:actionData xml:id="d123">
      <inkml:trace xmlns:inkml="http://www.w3.org/2003/InkML" xml:id="stk120" contextRef="#ctx0" brushRef="#br0">20584 8100 0,'70'0'35,"-105"0"-32</inkml:trace>
    </iact:actionData>
  </iact:action>
  <iact:action type="add" startTime="206909">
    <iact:property name="dataType"/>
    <iact:actionData xml:id="d124">
      <inkml:trace xmlns:inkml="http://www.w3.org/2003/InkML" xml:id="stk121" contextRef="#ctx0" brushRef="#br0">16864 7787 0,'0'0'2,"-35"0"46,0 35-24,35 0-19,0 0 5,0-1-3,-35 1 1,35 0 8,0 0-8,0-1-1,0 1 1,0 0 8,35-35 59,0-35-67,0 35 5,-1 0-1,36 0-6,-1 0 1,1 0 1,0 35 0,-36 0 0,36 34 0,-35-34 0,-35 34 0,34-34 8,-68 0-9,34 0 2,-35-1-1,-35-34 0,1 35 0,-36-35 0,36 35 1,-35-35-3,-1 0 4,1 35-3,34-35 2,1 0-2,34 0 9,139-35-8,-138 35 0</inkml:trace>
    </iact:actionData>
  </iact:action>
  <iact:action type="add" startTime="207535">
    <iact:property name="dataType"/>
    <iact:actionData xml:id="d125">
      <inkml:trace xmlns:inkml="http://www.w3.org/2003/InkML" xml:id="stk122" contextRef="#ctx0" brushRef="#br0">16690 7857 0,'0'0'5,"0"-35"11,34 35-8,1 0 0,0-35 0,69 35 0,1-35 8,34 1-8,-70 34 0,36-35 0,-36 35 0,-34 0-1,34-70 3</inkml:trace>
    </iact:actionData>
  </iact:action>
  <iact:action type="add" startTime="208847">
    <iact:property name="dataType"/>
    <iact:actionData xml:id="d126">
      <inkml:trace xmlns:inkml="http://www.w3.org/2003/InkML" xml:id="stk123" contextRef="#ctx0" brushRef="#br0">21140 4102 0,'0'0'4,"-34"0"103,-1 0-98,0-34-2,0 34 1,-34 0-2,34 0 3,-35 0 6,-34 0-6,35 0-2,-36 0 1,1 0 0,0 0 0,34 34 1,-34-34-2,34 0 1,-34 35 0,34 0 1,-34-35-2,0 35 3,-1-35 6,36 34-9,-35-34 2,34 35-2,-34 0-1,34-35 3,1 35-1,34-1 0,0-34 0,-34 35 0,34 0 0,-35 0 0,35-35 0,-34 35 8,34-1-8,0-34 0,1 35 0,-36 0 0,35 0 0,-34-1 1,34 1-1,-35 0 0,36 0 1,-1 34-2,-35-34 2,36 0 8,-1 34-11,-35-34 3,36 35-3,-1-36 2,0 1 0,0 0 0,0 0 0,1-1 1,-1 1-1,35 0-1,-35 0 9,-34-1-8,34 1 1,0 35-1,-34-1 0,34-34 0,-35 34-1,35 1 2,1 0-2,-1-36 3,0 1-3,35 0-1,-35 0 3,35-1 1,-34 1-4,34 0 10,0 0 0</inkml:trace>
    </iact:actionData>
  </iact:action>
  <iact:action type="add" startTime="209912">
    <iact:property name="dataType"/>
    <iact:actionData xml:id="d127">
      <inkml:trace xmlns:inkml="http://www.w3.org/2003/InkML" xml:id="stk124" contextRef="#ctx0" brushRef="#br0">17559 5423 0,'0'0'4,"0"-34"3,-35 34 35,0 0-10,-34 34-16,34 1-8,-34 0 1,34 34-2,-35 1 2,36-35-2,-1 34 2,0 1-1,0-35-1,0 34 10,35-34-10,-34 34 2,34-34-3,-35 0 1,35 0 12,0-1-13,0 1 9,35-35-6,-1 35 22,1-35-22,0 0-1,0 0 0,0 0 0,34 0 1,1 0-3,-1 0 3,1 0 0,-1 35-2,-34-35 1,0 0 1,0 0-2,-1 0 76</inkml:trace>
    </iact:actionData>
  </iact:action>
  <iact:action type="add" startTime="212500">
    <iact:property name="dataType"/>
    <iact:actionData xml:id="d128">
      <inkml:trace xmlns:inkml="http://www.w3.org/2003/InkML" xml:id="stk125" contextRef="#ctx0" brushRef="#br0">25939 3824 0,'0'0'3,"-35"0"7,0 0 3,35-34 2,35 34 9,0 0-14,69 0-4,35 0 1,35 0 2,35 0-1,-36 0 0,1 0 0,-35 0 0,35 0 8,-69 0-8,-36-35 0,1 35 0,-36-35 0</inkml:trace>
    </iact:actionData>
  </iact:action>
  <iact:action type="add" startTime="212830">
    <iact:property name="dataType"/>
    <iact:actionData xml:id="d129">
      <inkml:trace xmlns:inkml="http://www.w3.org/2003/InkML" xml:id="stk126" contextRef="#ctx0" brushRef="#br0">25626 4068 0,'0'0'4,"104"0"6,35 0 0,70 0-2,34 0 1,1 0-3,-1 0 3,0 0-1,-69 0-1,-35 0 9,-69 0-7,-35 0-2,-1 0 2,-34-35 7,-34 35-11</inkml:trace>
    </iact:actionData>
  </iact:action>
  <iact:action type="add" startTime="215693">
    <iact:property name="dataType"/>
    <iact:actionData xml:id="d130">
      <inkml:trace xmlns:inkml="http://www.w3.org/2003/InkML" xml:id="stk127" contextRef="#ctx0" brushRef="#br0">22357 9039 0,'0'0'3,"139"0"10,-69 0 4,-35 0-11,-35-70 74</inkml:trace>
    </iact:actionData>
  </iact:action>
  <iact:action type="add" startTime="215843">
    <iact:property name="dataType"/>
    <iact:actionData xml:id="d131">
      <inkml:trace xmlns:inkml="http://www.w3.org/2003/InkML" xml:id="stk128" contextRef="#ctx0" brushRef="#br0">22636 9039 0,'-35'-35'2,"70"70"-1,-35-70 62,34 35-56,-34-35 19,35 35-10,-70 0 70,35 35-78,-34 0 0,-1-35 3,0 34-6,0 36 4,0-35-1,1 0-1,-1-1 9,0 36-6,35-35 5,0-1-8,35 1 10,0-35-8,34 0-3,1 35 4,34-35-3,0 0 0,1 0 2,-1 0 7,-34 0-9,-1 0 2,-34 0-2,0 0 0</inkml:trace>
    </iact:actionData>
  </iact:action>
  <iact:action type="add" startTime="216373">
    <iact:property name="dataType"/>
    <iact:actionData xml:id="d132">
      <inkml:trace xmlns:inkml="http://www.w3.org/2003/InkML" xml:id="stk129" contextRef="#ctx0" brushRef="#br0">23157 9108 0,'0'0'2,"-35"0"20,35 35 3,-34 0-18,34 0 0,-35 34 9,0 1-7,-35-1 0,36 35-1,34 35-1,-105-34 1</inkml:trace>
    </iact:actionData>
  </iact:action>
  <iact:action type="add" startTime="217501">
    <iact:property name="dataType"/>
    <iact:actionData xml:id="d133">
      <inkml:trace xmlns:inkml="http://www.w3.org/2003/InkML" xml:id="stk130" contextRef="#ctx0" brushRef="#br0">27156 3720 0,'0'0'7,"0"-70"66</inkml:trace>
    </iact:actionData>
  </iact:action>
  <iact:action type="add" startTime="217660">
    <iact:property name="dataType"/>
    <iact:actionData xml:id="d134">
      <inkml:trace xmlns:inkml="http://www.w3.org/2003/InkML" xml:id="stk131" contextRef="#ctx0" brushRef="#br0">27121 3720 0,'69'0'50,"-103"0"-45</inkml:trace>
    </iact:actionData>
  </iact:action>
  <iact:action type="add" startTime="223636">
    <iact:property name="dataType"/>
    <iact:actionData xml:id="d135">
      <inkml:trace xmlns:inkml="http://www.w3.org/2003/InkML" xml:id="stk132" contextRef="#ctx0" brushRef="#br0">20862 10186 0,'0'0'1,"-35"0"14,1 35-7,-1-1 1,-35 36-1,36-1 0,-36 1-1,35 0 2,35-1 6,0-34-7,-35 0 0,70-35 25,0 0-25,35 0 0,-1-35 1,1 35-2,-1 0-1,1 0 4,-35 35-1,34-1-2,-69 1 9,35 0-9,-35 0 1,0-1 0,-35 1 9,0-35-9,1 35 0,-36-35-1,0 0 2,-34 0-2,0 0 10</inkml:trace>
    </iact:actionData>
  </iact:action>
  <iact:action type="add" startTime="224051">
    <iact:property name="dataType"/>
    <iact:actionData xml:id="d136">
      <inkml:trace xmlns:inkml="http://www.w3.org/2003/InkML" xml:id="stk133" contextRef="#ctx0" brushRef="#br0">20932 10116 0,'0'0'1,"35"0"15,34-34-8,35 34 0,70-35 0,70 0 0,-36 35 0</inkml:trace>
    </iact:actionData>
  </iact:action>
  <iact:action type="add" startTime="224773">
    <iact:property name="dataType"/>
    <iact:actionData xml:id="d137">
      <inkml:trace xmlns:inkml="http://www.w3.org/2003/InkML" xml:id="stk134" contextRef="#ctx0" brushRef="#br0">21071 11611 0,'0'0'1,"-35"0"22,35 35-17,-35-35 3,35 35-1,-34-1 0,34 1-1,-35 0 2,35 34 7,-35-34-9,35 0 2,0 0 7,35-35 24,0-35-31,-1 35-2,36-35 2,-1 35-2,-34 0 9,35 0-7,-1 35-2,-34 35 9,-35-36-6,0 1-4,-35 0 2,0 0 0,1-1 8,-36-34-9,-34 35 2,0-35-1,-1 0 0,36 35 1</inkml:trace>
    </iact:actionData>
  </iact:action>
  <iact:action type="add" startTime="225213">
    <iact:property name="dataType"/>
    <iact:actionData xml:id="d138">
      <inkml:trace xmlns:inkml="http://www.w3.org/2003/InkML" xml:id="stk135" contextRef="#ctx0" brushRef="#br0">21140 11646 0,'0'0'2,"35"-35"2,0 35 13,34-69-8,36 34-2,34 0 2,35 35-3</inkml:trace>
    </iact:actionData>
  </iact:action>
  <iact:action type="add" startTime="228917">
    <iact:property name="dataType"/>
    <iact:actionData xml:id="d139">
      <inkml:trace xmlns:inkml="http://www.w3.org/2003/InkML" xml:id="stk136" contextRef="#ctx0" brushRef="#br0">21558 5875 0,'0'0'3,"0"-34"12,0-1 0,-35 70 63,0-1-71,35 1 2,-35 0-1,35 0 0,0-1 9,0 1-11,0 0 3,70 0 0,-35-1-2,69-34 2,0 0-1,35 0 6,-34 0-4,-36-34-3,-34-1 2,0 35-1,-1-35 0,-34 0 0,0 1 0,0-1 1,-34 35-2,34-35 9,-35 35 0,0 35-8,0 0 0,1-1-1,-1 36 1,35-35 0,-35 34 0,0 35-1,35-34 3,0 69-2,-69-35-2</inkml:trace>
    </iact:actionData>
  </iact:action>
  <iact:action type="add" startTime="231883">
    <iact:property name="dataType"/>
    <iact:actionData xml:id="d140">
      <inkml:trace xmlns:inkml="http://www.w3.org/2003/InkML" xml:id="stk137" contextRef="#ctx0" brushRef="#br0">25069 5701 0,'0'0'1,"0"-34"15,-34 34 8,34 34-16,-35-34 0,0 35 1,35 35-2,0-35 2,0-1-2,70 1 1,-36 0 1,71 0 7,-36-1-8,1 1 1,-1-35-3,1 0 4,-1-35-4,-34 1 4,0-1-3,0 0 1,-35 0-1,0 1 9,-35 34-9,0 0 19,35 34-18,-35 36 0,1-1-1,34 1 2,-35-1-1,0 1 8,35 34-8,-69 35 0</inkml:trace>
    </iact:actionData>
  </iact:action>
  <iact:action type="add" startTime="233149">
    <iact:property name="dataType"/>
    <iact:actionData xml:id="d141">
      <inkml:trace xmlns:inkml="http://www.w3.org/2003/InkML" xml:id="stk138" contextRef="#ctx0" brushRef="#br0">25591 9734 0,'0'0'2,"0"-35"4,35 35 10,-35-35-9,-35 35 34,0 35-33,0 35 1,1-36-2,34 36-1,0 0 4,0-1-1,0-34 6,69 0-8,1-1 2,34 1-2,-34-35 2,34 0-3,0-35 4,-34 1-2,-1-36 0,-34 35-2,-35-34 12,0-1-10,0 35 0,-35 1 0,1 34 0,-1 0 0,-35 34 0,1 36 0,-1 0 1,1-1-2,34 35 3,0-34-4,0 34 3,1 0 4</inkml:trace>
    </iact:actionData>
  </iact:action>
  <iact:action type="add" startTime="239548">
    <iact:property name="dataType"/>
    <iact:actionData xml:id="d142">
      <inkml:trace xmlns:inkml="http://www.w3.org/2003/InkML" xml:id="stk139" contextRef="#ctx0" brushRef="#br0">23852 10012 0,'0'0'3,"0"-35"41</inkml:trace>
    </iact:actionData>
  </iact:action>
  <iact:action type="add" startTime="241085">
    <iact:property name="dataType"/>
    <iact:actionData xml:id="d143">
      <inkml:trace xmlns:inkml="http://www.w3.org/2003/InkML" xml:id="stk140" contextRef="#ctx0" brushRef="#br0">23122 6223 0,'0'0'1,"-34"-35"53,-1 35 3,0 0-41,35-35-9,-35 35 2,0 0-1,1 0 0,-1 0 16,0 0-17,0 0 10,1 0-7,-36 0-5,35 35 4,1-35-1,-1 0 0,0 0 0,0 0 8,0 35 0,1 0 8,-1-1-8,0 1 0,35 0-8,-35 0 0,35-1 8,0 1-7,0 0-4,-34 0 3,34 0 11,0-1-12,-35 1 9,35 0-8,0 0 0,0-1 0,0 1 0,0 0 0,0 0 8,0-1-8,0 1 0,-35 0 16,35 0-8,0-1-8,0 1 8,0 0 0,0 0 0,0 0-1,0-1 2,-35-34-9,35 35 0,0 0 8,0 0-8,0-1 0,-35 1 8,35 0-8,0 0 0,0-1 0,0 1 0,0 0 8,0 0 2,0-1-12,-34-34 3,34 35-2,0 0-1,0 0 2,0-1 10,0 1-3,0 0 3,0 0 5,-35-35-15,35 35 0,0-1-2,0 1 12,0 0-11,0 0 10,0-1-9,0 1 0,0 0 8,0 0-7,0-1-2,0 1 9,-35-35-7,35 35-2,0 0 2,0-1-2,0 1 1,0 0 8,0 0-8,-35-35-2,35 34 4,0 1 5,-34-35-7,34 35 0,0 0 16,-35 0-7,35-1-9,0 1 9,-35 0-11,35 0 4,0-1 6,0 1-10,-35-35 4,35 35 3,0 0-4,0-1-1,0 1 0,-34 0 8,34 0-8,0-1 0,0 1 0,0 0 8,0 0-8,-35-35 0,35 35 8,0-1 9,0 1-1,0 0-8,-35-35-10,35 35 20,0-1 40,35-34 142,0 0-175,-1 0 22,-34 35-25,35-35 186,0 0-104</inkml:trace>
    </iact:actionData>
  </iact:action>
  <iact:action type="add" startTime="245093">
    <iact:property name="dataType"/>
    <iact:actionData xml:id="d144">
      <inkml:trace xmlns:inkml="http://www.w3.org/2003/InkML" xml:id="stk141" contextRef="#ctx0" brushRef="#br0">22775 7057 0,'0'0'3,"34"0"226</inkml:trace>
    </iact:actionData>
  </iact:action>
  <iact:action type="add" startTime="245956">
    <iact:property name="dataType"/>
    <iact:actionData xml:id="d145">
      <inkml:trace xmlns:inkml="http://www.w3.org/2003/InkML" xml:id="stk142" contextRef="#ctx0" brushRef="#br0">22879 8482 0,'0'0'3,"35"0"67,-35 35 17</inkml:trace>
    </iact:actionData>
  </iact:action>
  <iact:action type="add" startTime="246869">
    <iact:property name="dataType"/>
    <iact:actionData xml:id="d146">
      <inkml:trace xmlns:inkml="http://www.w3.org/2003/InkML" xml:id="stk143" contextRef="#ctx0" brushRef="#br0">23018 6397 0,'0'0'3,"0"-35"93,35 35-89,0 0 15,-1 0 68,71 35-75,-175-35-10</inkml:trace>
    </iact:actionData>
  </iact:action>
  <iact:action type="add" startTime="250740">
    <iact:property name="dataType"/>
    <iact:actionData xml:id="d147">
      <inkml:trace xmlns:inkml="http://www.w3.org/2003/InkML" xml:id="stk144" contextRef="#ctx0" brushRef="#br0">22740 5945 0,'0'0'4,"-35"-35"19,70 0 80,0 35-87,-1 0-11,36-34 6,-1 34-4,-34 0 2,35 0-4,-35-35 12,-1 35-8,-34 35-2,35-35 1,-70 34 33,35 1-35,-34 0 11,34 0-9,-35-35-1,0 34 2,0 1 0,0-35 6,1 35-6,-1 0-2,0-35 2,0 34-1,1-34-2,-1 35 4,0-35-1,0 35 6,70-35 52,35 0-60,-1 0-1,1 0 2,34 0-1,-34 0 2,-1 0-2,-34 0 1,34 0 0,-34 0 1,0 0 7</inkml:trace>
    </iact:actionData>
  </iact:action>
  <iact:action type="add" startTime="253788">
    <iact:property name="dataType"/>
    <iact:actionData xml:id="d148">
      <inkml:trace xmlns:inkml="http://www.w3.org/2003/InkML" xml:id="stk145" contextRef="#ctx0" brushRef="#br0">22809 11090 0,'0'0'3,"0"34"181,35-34-136,35 0-15,-105 0-28</inkml:trace>
    </iact:actionData>
  </iact:action>
  <iact:action type="add" startTime="264797">
    <iact:property name="dataType"/>
    <iact:actionData xml:id="d149">
      <inkml:trace xmlns:inkml="http://www.w3.org/2003/InkML" xml:id="stk146" contextRef="#ctx0" brushRef="#br0">20341 6362 0,'0'0'3,"-35"0"36,0 0 49,35-35-59,35 35-22,-35-35 3,35 1 6,-1 34-7,1-35-2,35 35 1,-36-35 0,71 35 7,-36-35-6,1 35-2,-1-34 2,1 34-2,0 0 1,-36 0 0,1 0 0,0 0 0</inkml:trace>
    </iact:actionData>
  </iact:action>
  <iact:action type="add" startTime="265700">
    <iact:property name="dataType"/>
    <iact:actionData xml:id="d150">
      <inkml:trace xmlns:inkml="http://www.w3.org/2003/InkML" xml:id="stk147" contextRef="#ctx0" brushRef="#br0">20932 5910 0,'0'0'4,"35"0"40,-1 0 5,1 0-32,0 35-2,0 0 0,-35-1-7,34-34 0,1 35 0,-35 0 0,35 0 1,-35-1 14,-35 1-15,35 0 0,0 0 0,-35-35 1,35 34 5,-34-34-4,34 35 30</inkml:trace>
    </iact:actionData>
  </iact:action>
  <iact:action type="add" startTime="268669">
    <iact:property name="dataType"/>
    <iact:actionData xml:id="d151">
      <inkml:trace xmlns:inkml="http://www.w3.org/2003/InkML" xml:id="stk148" contextRef="#ctx0" brushRef="#br0">20132 6918 0,'0'0'2,"0"-35"46,-35 35 113,35 35-154</inkml:trace>
    </iact:actionData>
  </iact:action>
  <iact:action type="add" startTime="269189">
    <iact:property name="dataType"/>
    <iact:actionData xml:id="d152">
      <inkml:trace xmlns:inkml="http://www.w3.org/2003/InkML" xml:id="stk149" contextRef="#ctx0" brushRef="#br0">21001 6188 0,'0'0'1,"0"-35"7,-34 35 8,34-34-10,-35 34 4,0-35-3,0 35 0,0 0 1,1-35 0,-1 35 0,0 0 0,0 0 0,-34 0 0,34 0 0,-35 0 0,36 35-1,-36-35 2,1 35 7,34-35-8,-35 34 0,36 1 0,-1-35 0,0 70 2,0-36-4,35 1 3,-35 35-2,1-1 3,-1 1 6,35-1-10,-35 1 5,35-1-6,-35-34 4,35 35-2,0-1 1,-34-34 0,34 0 0,0 34 0,0-34 0,0 35 0,0-1 0,0-34 8,0 34-8,0 1 0,0-35 1,0-1-2,0 36 2,0-35-2,0-1 2,0 1-2,0 0 3,0 0-4,0-1 4,-35 1-4,35 0 10,0 0-8,0 0 0,-35-35 0,35 34 0,0 1 0,0 0 0,0 34 0,-35-34 0,35 0 0,0 34 0,0-34 0,0 35 0,0-36 0,0 1 1,0 0 7,0 0-9,0-1 2,0 1-2,-34 0 3,34 0 6,0 0-10,0-1 10,34 1-8,-34 0 8,0 0 8,0-1-8,0 1-8,35-35 0,-35 35 0,0 0 0,0-1 0,35 1 1,-35 0-2,0 0 2,0-1-2,0 1 0,35-35 2,-35 35 17,0 0-11,34-35-8,-34 35 9,35-35-8,-35 34 33,35-34-25,0-34-8</inkml:trace>
    </iact:actionData>
  </iact:action>
  <iact:action type="add" startTime="271133">
    <iact:property name="dataType"/>
    <iact:actionData xml:id="d153">
      <inkml:trace xmlns:inkml="http://www.w3.org/2003/InkML" xml:id="stk150" contextRef="#ctx0" brushRef="#br0">19923 6049 0,'0'0'2,"-34"0"60,68 0-22,1 0-31,35-35-2,-36 35 1,71 0 7,-36-34-7,-34 34 0,35 0 0,-70-35 1,34 35-2,-68 35 34,34-1-33,-35 1 0,35 0 7,-35 34-5,0-34-3,35 35 2,-34-1-2,-1 1-1,35-1 3,-35 1 1,35-1-4,-35 1 4,0-1 5</inkml:trace>
    </iact:actionData>
  </iact:action>
  <iact:action type="add" startTime="271718">
    <iact:property name="dataType"/>
    <iact:actionData xml:id="d154">
      <inkml:trace xmlns:inkml="http://www.w3.org/2003/InkML" xml:id="stk151" contextRef="#ctx0" brushRef="#br0">19819 6292 0,'0'0'4,"70"-34"31,-1 34-25,1-35-5,69 35 5,0-35-4,0 35 3,0 0-2,0-35 9,-35 35-9</inkml:trace>
    </iact:actionData>
  </iact:action>
  <iact:action type="remove" startTime="274896">
    <iact:property name="style" value="instant"/>
    <iact:actionData xml:id="d155" ref="#d152"/>
    <iact:actionData xml:id="d156" ref="#d153"/>
    <iact:actionData xml:id="d157" ref="#d154"/>
  </iact:action>
  <iact:action type="remove" startTime="275348">
    <iact:property name="style" value="instant"/>
    <iact:actionData xml:id="d158" ref="#d149"/>
  </iact:action>
  <iact:action type="add" startTime="274931">
    <iact:property name="dataType" value="strokeEraser"/>
    <iact:actionData xml:id="d159">
      <inkml:trace xmlns:inkml="http://www.w3.org/2003/InkML" xml:id="stk152" contextRef="#ctx0" brushRef="#br1">27156 10464 0,'0'0'38,"-209"34"-36,175 1 12,34 0-6,-35-35 0,35 35 0,0-1 16,35-34-16,-35-34 0,34 34 0,1 0 9,0-35-9,0 0 8,-70 35 1,0 0-1,70 0 40,-35-35-32,35 35-16,-70 0 16,0 0-16,0 0 16,1 35-8,34 0 0,0 0 0,0-1-8,0 1 7,34-35-8,1 0 18,0 0 1,0 0-20,-35-35-5,34 35 62,1 35-47,0-35-8,0 0 0,-35 35 24,-35-35-24,104-35 1,-173 70-2</inkml:trace>
    </iact:actionData>
  </iact:action>
  <iact:action type="add" startTime="278684">
    <iact:property name="dataType"/>
    <iact:actionData xml:id="d160">
      <inkml:trace xmlns:inkml="http://www.w3.org/2003/InkML" xml:id="stk153" contextRef="#ctx0" brushRef="#br0">19993 6014 0,'0'0'3,"35"0"3,-1 0 2,-68 0 8,34-34-8,34-1 82,1 35-82,35-35 2,-1 35-6,1-35 13,-1 35-8,-34 0-3,35 0 4,-36 0 5,1 0 8,-35 35-15,0 0 0,-35 0 0,1 34 0,34-34 2,-35 0 3,35 34-6,-35-34 2,35 0-1,-35 34 1,35-34-1,0 0 0,0 34 0,-34-34-1</inkml:trace>
    </iact:actionData>
  </iact:action>
  <iact:action type="add" startTime="279191">
    <iact:property name="dataType"/>
    <iact:actionData xml:id="d161">
      <inkml:trace xmlns:inkml="http://www.w3.org/2003/InkML" xml:id="stk154" contextRef="#ctx0" brushRef="#br0">20167 6327 0,'0'0'1,"0"-35"14,35 35-7,34-34 7,1 34-9,34-35 4,0 35-4,1-35 4,-1 35-3</inkml:trace>
    </iact:actionData>
  </iact:action>
  <iact:action type="add" startTime="304621">
    <iact:property name="dataType"/>
    <iact:actionData xml:id="d162">
      <inkml:trace xmlns:inkml="http://www.w3.org/2003/InkML" xml:id="stk155" contextRef="#ctx0" brushRef="#br0">16759 1287 0,'0'0'10,"70"0"94,-35 0-95,34-35 3,35 35-3,-34 0-1,-35 0-1,0 0 1,-1 0 0,1 0 0,-35 35 0,35-1 0,-35 1 8,-35 69-8,35 1 0,-35 34 0,1-35 0,-1 0 0,35 1 0,-35-36 0,35 1 0,35-1 0,-35-34-1</inkml:trace>
    </iact:actionData>
  </iact:action>
  <iact:action type="add" startTime="305086">
    <iact:property name="dataType"/>
    <iact:actionData xml:id="d163">
      <inkml:trace xmlns:inkml="http://www.w3.org/2003/InkML" xml:id="stk156" contextRef="#ctx0" brushRef="#br0">16829 1947 0,'0'0'5,"35"-35"14,69 1-5,70-1-4,69 0-2,-34 0 0,-35 1 0</inkml:trace>
    </iact:actionData>
  </iact:action>
  <iact:action type="add" startTime="307677">
    <iact:property name="dataType"/>
    <iact:actionData xml:id="d164">
      <inkml:trace xmlns:inkml="http://www.w3.org/2003/InkML" xml:id="stk157" contextRef="#ctx0" brushRef="#br0">19054 1599 0,'0'0'3,"0"-34"19,0-1 2,0 70 23,-35-1-41,1 1 4,-1 35-4,0-1 5,-35-34-5,36 35 2,34-1-1,-35-34 2,35 0-2,0-1 2,0 1-1,35-35 8,34 35-8,70-35 0,-34 0 0,34 0 0,0 0 8,-70 0-8</inkml:trace>
    </iact:actionData>
  </iact:action>
  <iact:action type="add" startTime="308044">
    <iact:property name="dataType"/>
    <iact:actionData xml:id="d165">
      <inkml:trace xmlns:inkml="http://www.w3.org/2003/InkML" xml:id="stk158" contextRef="#ctx0" brushRef="#br0">19193 1878 0,'0'0'2,"-35"0"21,35 34-15,-34 36 9,34-35-9,0 34 8,-35 35-8,35 35-1,0 35 1</inkml:trace>
    </iact:actionData>
  </iact:action>
  <iact:action type="add" startTime="309852">
    <iact:property name="dataType"/>
    <iact:actionData xml:id="d166">
      <inkml:trace xmlns:inkml="http://www.w3.org/2003/InkML" xml:id="stk159" contextRef="#ctx0" brushRef="#br0">20306 1808 0,'0'0'4,"-35"-35"51,35 1-14,35-1-21,34 0 6,-34 35-21,35-35 4,-1 35 2,-34 0-6,0 0 3,0 0 8,-35 35-8,0 0 0,0 0 0,-70 34 0,0 1 0,-34 34 1,35-35-1,-1-34 7,35 35-6,1-36-1,-1-34 0,35 35 0,35-35 0,69 0 7,35 0-7,70 0 0,-1-35-1</inkml:trace>
    </iact:actionData>
  </iact:action>
  <iact:action type="add" startTime="311692">
    <iact:property name="dataType"/>
    <iact:actionData xml:id="d167">
      <inkml:trace xmlns:inkml="http://www.w3.org/2003/InkML" xml:id="stk160" contextRef="#ctx0" brushRef="#br0">22079 1947 0,'0'0'3,"35"0"37,0-35-31,-1 35-4,1-34 11,0 34-7,-35-70-2,35 35 2,-35 1 4,0-1-3,0 0-1,-35 0-2,35 0 1,-70 35 0,36-34 0,-36 34-1,1 0 2,-1 0-2,1 0 2,-1 0-3,35 34 4,35 1 6,0 0 0,35 35-8,0-36 0,0 36 1,34-35-1,1 34 0,-36 1-1,1-36 3,35 36-3,-70-35-2,0 34 5,0 1-1,-35-36-2,0 1 17,0-35-17,35-35 1,0 1 8,0-1-9,35-35 2,35 36-1,34-36 8,70-34-8,-70 0 1</inkml:trace>
    </iact:actionData>
  </iact:action>
  <iact:action type="add" startTime="314268">
    <iact:property name="dataType"/>
    <iact:actionData xml:id="d168">
      <inkml:trace xmlns:inkml="http://www.w3.org/2003/InkML" xml:id="stk161" contextRef="#ctx0" brushRef="#br0">23713 1704 0,'0'0'3,"0"-35"11,0 0 11,35 35 6,-70 0 26,1 35-48,34 0-2,-35 0-2,0 34 5,35-34 0,-35 0-4,70 34 1,-35-34 1,70 0 1,-1-1 7,35 1-8,36 0-1,-36-35 1,-35 0 0,1 0 0,-1-35 0,-34 0 8,0 1-9,-35-1 2,0-35 0,-35 36 7,0 34-9,-34 0 9,34 34-9,-34 1 2,-1 35 1,1-1-3,-1 1 8,-34 34-6,69 0-1,-69 35-2</inkml:trace>
    </iact:actionData>
  </iact:action>
  <iact:action type="add" startTime="315364">
    <iact:property name="dataType"/>
    <iact:actionData xml:id="d169">
      <inkml:trace xmlns:inkml="http://www.w3.org/2003/InkML" xml:id="stk162" contextRef="#ctx0" brushRef="#br0">17837 2086 0,'0'0'3,"35"0"37,0 0-27,69 0 8,-34-35-15,34 35 3,35 0-6,104 0 6,-173 0-2</inkml:trace>
    </iact:actionData>
  </iact:action>
  <iact:action type="add" startTime="315581">
    <iact:property name="dataType"/>
    <iact:actionData xml:id="d170">
      <inkml:trace xmlns:inkml="http://www.w3.org/2003/InkML" xml:id="stk163" contextRef="#ctx0" brushRef="#br0">18185 1808 0,'0'0'1,"0"-35"6,-35 35 17,35 35-15,0 0-2,-35 0 2,35 34-2,0 35 1,0-34-1,0 69 8,0 0-5,0 35-4</inkml:trace>
    </iact:actionData>
  </iact:action>
  <iact:action type="add" startTime="317325">
    <iact:property name="dataType"/>
    <iact:actionData xml:id="d171">
      <inkml:trace xmlns:inkml="http://www.w3.org/2003/InkML" xml:id="stk164" contextRef="#ctx0" brushRef="#br0">19402 2017 0,'35'0'41,"34"-35"-25,35 35-8,1 0-2,-1 0 3,0 0-2,-34 0 0,-1 0 9</inkml:trace>
    </iact:actionData>
  </iact:action>
  <iact:action type="add" startTime="317556">
    <iact:property name="dataType"/>
    <iact:actionData xml:id="d172">
      <inkml:trace xmlns:inkml="http://www.w3.org/2003/InkML" xml:id="stk165" contextRef="#ctx0" brushRef="#br0">19750 1669 0,'0'0'2,"-35"35"36,35 0-28,0-1-4,0 36 4,0 34-4,0-34 4,0 34-4,35 0 3,-35 35-1</inkml:trace>
    </iact:actionData>
  </iact:action>
  <iact:action type="add" startTime="319909">
    <iact:property name="dataType"/>
    <iact:actionData xml:id="d173">
      <inkml:trace xmlns:inkml="http://www.w3.org/2003/InkML" xml:id="stk166" contextRef="#ctx0" brushRef="#br0">20862 2121 0,'0'0'3,"35"0"75,35 0-70,-1 0 0,1 0-3,69 0 12,35 0-7,-105 0-5</inkml:trace>
    </iact:actionData>
  </iact:action>
  <iact:action type="add" startTime="320166">
    <iact:property name="dataType"/>
    <iact:actionData xml:id="d174">
      <inkml:trace xmlns:inkml="http://www.w3.org/2003/InkML" xml:id="stk167" contextRef="#ctx0" brushRef="#br0">21245 1808 0,'0'0'2,"-35"35"44,35 34-40,0 1 2,35 34 9,-35 0-7,34 35-5,-34-34 4</inkml:trace>
    </iact:actionData>
  </iact:action>
  <iact:action type="add" startTime="323556">
    <iact:property name="dataType"/>
    <iact:actionData xml:id="d175">
      <inkml:trace xmlns:inkml="http://www.w3.org/2003/InkML" xml:id="stk168" contextRef="#ctx0" brushRef="#br0">22705 2086 0,'0'0'3,"35"0"3,-35-35 67,35 35-65,34 0 0,35 0 0,36 0-3,-1 35 5,-35-35-2,35 0-1,-104 0 0</inkml:trace>
    </iact:actionData>
  </iact:action>
  <iact:action type="add" startTime="323796">
    <iact:property name="dataType"/>
    <iact:actionData xml:id="d176">
      <inkml:trace xmlns:inkml="http://www.w3.org/2003/InkML" xml:id="stk169" contextRef="#ctx0" brushRef="#br0">23122 1739 0,'0'0'2,"0"-35"4,-34 35 2,34 35 25,0-1-27,0 36 4,0-1-1,0 36-2,0-1 2,-35 35-2,35-35-1</inkml:trace>
    </iact:actionData>
  </iact:action>
  <iact:action type="add" startTime="325180">
    <iact:property name="dataType"/>
    <iact:actionData xml:id="d177">
      <inkml:trace xmlns:inkml="http://www.w3.org/2003/InkML" xml:id="stk170" contextRef="#ctx0" brushRef="#br0">14151 11542 0,'0'0'4,"0"-35"10,35 70 25,-35-1-31,0 1-2,0 35 4,35-36 0,-35 36-4,0-35 10,35-1-9,-35 1 1,35-35 1,-1 35-1,36-35-1,-1 0 2,70 0-1,140-35 0,207-173 8,36-1-8,-35 1 0,-70 34 6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3T15:17:53.964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act:action type="add" startTime="30434">
    <iact:property name="dataType"/>
    <iact:actionData xml:id="d0">
      <inkml:trace xmlns:inkml="http://www.w3.org/2003/InkML" xml:id="stk0" contextRef="#ctx0" brushRef="#br0">3616 9352 0,'0'0'3,"-35"-35"3,0 35 26,1 0-18,-1 0 5,0 0-3,0 0-9,1 0 1,-1 0 8,0 35-8,70-35 8,0 0-8,69 0 0,35 0 8,104 0-8,35-35 0,35 35-1,70-35 9,-35 35-7,-35 0-2,-35 0-1,-35 0 4,-69 0-4,-70-35 4,1 35-1,-71 0-2,1 0 17</inkml:trace>
    </iact:actionData>
  </iact:action>
  <iact:action type="add" startTime="31036">
    <iact:property name="dataType"/>
    <iact:actionData xml:id="d1">
      <inkml:trace xmlns:inkml="http://www.w3.org/2003/InkML" xml:id="stk1" contextRef="#ctx0" brushRef="#br0">3964 9456 0,'0'0'2,"-35"0"20,0 0-16,-34 0 3,34 0-4,0 0 13,70 35-2,34-35-9,105 0 9,104 0-7,35 0-3,105-35 4,-1 35-2,0 0 7,-69-35-6,-1 35-1,-34 0 0,-104 0 0,-35 0 0,-105 0 0,-34 0 0,0 0 0,34-35 8,-173 35-10</inkml:trace>
    </iact:actionData>
  </iact:action>
  <iact:action type="add" startTime="32481">
    <iact:property name="dataType"/>
    <iact:actionData xml:id="d2">
      <inkml:trace xmlns:inkml="http://www.w3.org/2003/InkML" xml:id="stk2" contextRef="#ctx0" brushRef="#br0">15090 5493 0,'0'0'3,"-35"0"34,35 35-28,0-1 0,-34 1-1,34 35-3,0-36 6,-35 1-5,35 0 3,0 0-2,0 0 10,35-35-9,-35 34 0,34-34 0,36 0 0,34 0 0,35 0 0,-34 0 1,-36 35-2,1-35 2,-1 35-2,-69 0 2,35-1-2,-35 1 9,-35-35 0,1 35-8,-36-35 0,-34 0 0,-70 35 0,0-1 0,35-34 0</inkml:trace>
    </iact:actionData>
  </iact:action>
  <iact:action type="add" startTime="32882">
    <iact:property name="dataType"/>
    <iact:actionData xml:id="d3">
      <inkml:trace xmlns:inkml="http://www.w3.org/2003/InkML" xml:id="stk3" contextRef="#ctx0" brushRef="#br0">15195 5389 0,'0'0'2,"34"0"6,36-35 8,34 0-10,35 0 5,70 35-6,-35 0 4</inkml:trace>
    </iact:actionData>
  </iact:action>
  <iact:action type="add" startTime="33164">
    <iact:property name="dataType"/>
    <iact:actionData xml:id="d4">
      <inkml:trace xmlns:inkml="http://www.w3.org/2003/InkML" xml:id="stk4" contextRef="#ctx0" brushRef="#br0">17350 5597 0,'0'0'3,"-34"0"8,-1 35 5,0 0-8,0-1 0,1 36 0,-36 0-2,0 34 12,-34-35-10</inkml:trace>
    </iact:actionData>
  </iact:action>
  <iact:action type="add" startTime="33346">
    <iact:property name="dataType"/>
    <iact:actionData xml:id="d5">
      <inkml:trace xmlns:inkml="http://www.w3.org/2003/InkML" xml:id="stk5" contextRef="#ctx0" brushRef="#br0">16724 5736 0,'0'0'1,"0"-35"6,35 70 17,35 0-16,69 35 8,0 34-8,104-35 0,-173 70-2</inkml:trace>
    </iact:actionData>
  </iact:action>
  <iact:action type="add" startTime="33724">
    <iact:property name="dataType"/>
    <iact:actionData xml:id="d6">
      <inkml:trace xmlns:inkml="http://www.w3.org/2003/InkML" xml:id="stk6" contextRef="#ctx0" brushRef="#br0">15542 6710 0,'0'0'2,"-34"34"19,34 1-4,0 0-2,0 0-7,34-1 0,1 1 8,0-35-8,0 0 0,-1 0 0,36 35 0,-1-35-2,-34 0 11,35 35-8,-70-1-2,35 1 2,-35 0-2,0 0-1,-35 0 3,0-35 1,-35 34-3,1 1 1,-70 0 8,0 0-8</inkml:trace>
    </iact:actionData>
  </iact:action>
  <iact:action type="add" startTime="34074">
    <iact:property name="dataType"/>
    <iact:actionData xml:id="d7">
      <inkml:trace xmlns:inkml="http://www.w3.org/2003/InkML" xml:id="stk7" contextRef="#ctx0" brushRef="#br0">15786 6431 0,'0'0'2,"34"-34"3,36-1 2,34 35 2,35-35-2,0 35 2</inkml:trace>
    </iact:actionData>
  </iact:action>
  <iact:action type="add" startTime="34348">
    <iact:property name="dataType"/>
    <iact:actionData xml:id="d8">
      <inkml:trace xmlns:inkml="http://www.w3.org/2003/InkML" xml:id="stk8" contextRef="#ctx0" brushRef="#br0">13560 7822 0,'0'0'4,"-34"0"0,68 35 10,71-35 2,69-35-8,138 35 0,210-35 8,0 0-8,-1 1 0,-69 34 0,-69-35-2,-70 0 12,-105 0-9,-69 35-3,-69-34 4,-70-1-3,-35 35 2,-34-35-4</inkml:trace>
    </iact:actionData>
  </iact:action>
  <iact:action type="add" startTime="34892">
    <iact:property name="dataType"/>
    <iact:actionData xml:id="d9">
      <inkml:trace xmlns:inkml="http://www.w3.org/2003/InkML" xml:id="stk9" contextRef="#ctx0" brushRef="#br0">15751 8552 0,'0'0'4,"-35"35"14,35 0-8,0-1-4,70 36 4,-1-1-4,36 36 3,-36-1-2,-34-35 0,0-34 2,-70-35 15,-35 35-16,-34-35 0,-70 0 0,0 35 0,35-35 0</inkml:trace>
    </iact:actionData>
  </iact:action>
  <iact:action type="add" startTime="35145">
    <iact:property name="dataType"/>
    <iact:actionData xml:id="d10">
      <inkml:trace xmlns:inkml="http://www.w3.org/2003/InkML" xml:id="stk10" contextRef="#ctx0" brushRef="#br0">15925 8239 0,'0'0'0,"35"-35"9,69-34-1,0 34 0,105 0 0,-1 1 0,-69 34-2</inkml:trace>
    </iact:actionData>
  </iact:action>
  <iact:action type="add" startTime="36018">
    <iact:property name="dataType"/>
    <iact:actionData xml:id="d11">
      <inkml:trace xmlns:inkml="http://www.w3.org/2003/InkML" xml:id="stk11" contextRef="#ctx0" brushRef="#br0">23366 5215 0,'0'0'2,"-35"0"6,0 0 7,-34 35-8,-1-1 0,-34 71 2,34-36 0,35 70-2,1 0 2,68 0-2,36-34 2,0-36-2,-1 1 9,1-36-7,-1-34-2,1-34 1,-1-1 0,-34 0 8,-70-34-8,0 34 0,1 0-1,-71 35 5,1 35-9,69 0 6,-69-1 0</inkml:trace>
    </iact:actionData>
  </iact:action>
  <iact:action type="add" startTime="36379">
    <iact:property name="dataType"/>
    <iact:actionData xml:id="d12">
      <inkml:trace xmlns:inkml="http://www.w3.org/2003/InkML" xml:id="stk12" contextRef="#ctx0" brushRef="#br0">24548 5667 0,'0'0'3,"-35"0"26,35 34-21,-35 36 1,1 0-2,-1 34 2,-35-35-3,-34-69 1</inkml:trace>
    </iact:actionData>
  </iact:action>
  <iact:action type="add" startTime="36562">
    <iact:property name="dataType"/>
    <iact:actionData xml:id="d13">
      <inkml:trace xmlns:inkml="http://www.w3.org/2003/InkML" xml:id="stk13" contextRef="#ctx0" brushRef="#br0">23922 5806 0,'0'0'1,"35"0"30,69 35-23,0-1 0,35 36 0,35-1 0,-35 1 8</inkml:trace>
    </iact:actionData>
  </iact:action>
  <iact:action type="add" startTime="36828">
    <iact:property name="dataType"/>
    <iact:actionData xml:id="d14">
      <inkml:trace xmlns:inkml="http://www.w3.org/2003/InkML" xml:id="stk14" contextRef="#ctx0" brushRef="#br0">23366 6605 0,'0'0'3,"-35"35"2,-35 0 0,36 34 4,-1 36 7,35-36-8,35 70 0,-1-34 1,1-1-2,69-35 3,-34 1-4,34-105 10,-34 0-7,-35 1-2,-1-36 1,-68 1 0,34-1-1,-70 35 2,1 35-2,-36 0 2,1 35-1,0-105 0</inkml:trace>
    </iact:actionData>
  </iact:action>
  <iact:action type="add" startTime="37234">
    <iact:property name="dataType"/>
    <iact:actionData xml:id="d15">
      <inkml:trace xmlns:inkml="http://www.w3.org/2003/InkML" xml:id="stk15" contextRef="#ctx0" brushRef="#br0">21801 7718 0,'0'0'3,"-35"0"1,70 0 15,69 0-12,35 34 1,140-34-1,103 35 9,140-35-7,-36 35-1,-34-35 7,-69 0-6,-70 0-2,-105-35 1,-103 35 0,-70-35 0,-1 35 0,-103-34-2</inkml:trace>
    </iact:actionData>
  </iact:action>
  <iact:action type="add" startTime="37762">
    <iact:property name="dataType"/>
    <iact:actionData xml:id="d16">
      <inkml:trace xmlns:inkml="http://www.w3.org/2003/InkML" xml:id="stk16" contextRef="#ctx0" brushRef="#br0">23713 8517 0,'0'0'3,"-34"0"12,-1 0-7,-35 35-1,1 0-2,34 34 5,-35 1-2,70 69-1,0-35 10,35 35-9,35-69 0,-1-35 0,1-1 1,34-34-2,-34-34 2,-1-1-2,-34-35 2,-70 35-2,35 1 2,-69-1-2,-1 0 2,-34 70 6,-35 0-7,69-35 0</inkml:trace>
    </iact:actionData>
  </iact:action>
  <iact:action type="add" startTime="38866">
    <iact:property name="dataType"/>
    <iact:actionData xml:id="d17">
      <inkml:trace xmlns:inkml="http://www.w3.org/2003/InkML" xml:id="stk17" contextRef="#ctx0" brushRef="#br0">21801 9004 0,'0'0'3,"35"0"26,34 0-20,36 0-2,34-35 1,69 35 11,71 0-14,-140-35 2</inkml:trace>
    </iact:actionData>
  </iact:action>
  <iact:action type="add" startTime="39881">
    <iact:property name="dataType"/>
    <iact:actionData xml:id="d18">
      <inkml:trace xmlns:inkml="http://www.w3.org/2003/InkML" xml:id="stk18" contextRef="#ctx0" brushRef="#br0">14743 8309 0,'0'0'3,"0"-35"13,0 0-8,34 0 4,1 1-2,0 68 0,34 1-4,-34 0 2,0 34 0,0 1 8,-70-1-8,-35 1 0,1 0 0,-1-1 0,-34-34 0,0 34 0,34-69 0,1 35 0,34-35 0,0-35 0,35 1 8,0-1-8,35 0 0,0 35 0,34 0 1,-34 0-2,34 35 2,1 34-2,34 36 2,-34-36-2</inkml:trace>
    </iact:actionData>
  </iact:action>
  <iact:action type="add" startTime="40890">
    <iact:property name="dataType"/>
    <iact:actionData xml:id="d19">
      <inkml:trace xmlns:inkml="http://www.w3.org/2003/InkML" xml:id="stk19" contextRef="#ctx0" brushRef="#br0">22183 8100 0,'0'0'3,"-34"-35"2,34 1 21,34 34-3,1-35-13,35 35-4,34 0 3,-34 0-2,-36 35 1,1-1 9,0 1-9,-70 0-1,0 0 1,1-1 1,-1 36-1,0-35 0,35-1-1,0 36 1,35-35-1,0 34 0,-35-34 2,-35 0 15,0-35-15,-34 0-2,-36 0-1,-34 0 4,0 0-1,-35 35-4</inkml:trace>
    </iact:actionData>
  </iact:action>
  <iact:action type="add" startTime="41849">
    <iact:property name="dataType"/>
    <iact:actionData xml:id="d20">
      <inkml:trace xmlns:inkml="http://www.w3.org/2003/InkML" xml:id="stk20" contextRef="#ctx0" brushRef="#br0">14325 9456 0,'0'0'3,"0"-35"12,35 35 16,35 0-22,34 0-2,70 0 9,69 0-6,1-35-4</inkml:trace>
    </iact:actionData>
  </iact:action>
  <iact:action type="add" startTime="60609">
    <iact:property name="dataType"/>
    <iact:actionData xml:id="d21">
      <inkml:trace xmlns:inkml="http://www.w3.org/2003/InkML" xml:id="stk21" contextRef="#ctx0" brushRef="#br0">22531 10985 0,'0'0'4,"0"-34"1,0 68 27,-35-34-24,35 35 0,0 0 1,0 0 6,-34-1-6,34 1-2,0 0 1,34 0 0,-34 0 1,0-1-3,35-34 19,0 0-17,69-34 1,35 34-1,-34 0-1,-1 0 2,0 34 7,-34 36-9,-35-35 3,-1 34-6,-34 1 7,0-36-4,-34 1 1,-1-35 0,-35 35 0,-69-35 0,-35 35 0,70-1 0,-70-34 0</inkml:trace>
    </iact:actionData>
  </iact:action>
  <iact:action type="add" startTime="61017">
    <iact:property name="dataType"/>
    <iact:actionData xml:id="d22">
      <inkml:trace xmlns:inkml="http://www.w3.org/2003/InkML" xml:id="stk22" contextRef="#ctx0" brushRef="#br0">22566 10985 0,'0'0'0,"0"-34"8,35 34 2,34-35-5,36 35 6,68-35-4,1 35 1,35 0 7</inkml:trace>
    </iact:actionData>
  </iact:action>
  <iact:action type="add" startTime="61228">
    <iact:property name="dataType"/>
    <iact:actionData xml:id="d23">
      <inkml:trace xmlns:inkml="http://www.w3.org/2003/InkML" xml:id="stk23" contextRef="#ctx0" brushRef="#br0">24583 11194 0,'0'0'2,"-35"35"21,0 0-6,0 34-13,-34 1 4,-36 34-1,-34 0 10</inkml:trace>
    </iact:actionData>
  </iact:action>
  <iact:action type="add" startTime="61402">
    <iact:property name="dataType"/>
    <iact:actionData xml:id="d24">
      <inkml:trace xmlns:inkml="http://www.w3.org/2003/InkML" xml:id="stk24" contextRef="#ctx0" brushRef="#br0">24061 11194 0,'0'0'1,"35"35"22,0 0-7,34 34-7,35 70-2,-34 0 2,-35-104-2</inkml:trace>
    </iact:actionData>
  </iact:action>
  <iact:action type="add" startTime="61901">
    <iact:property name="dataType"/>
    <iact:actionData xml:id="d25">
      <inkml:trace xmlns:inkml="http://www.w3.org/2003/InkML" xml:id="stk25" contextRef="#ctx0" brushRef="#br0">22740 12202 0,'0'0'3,"0"-35"0,35 35 4,-1-34 0,71 34 3,-1-35-3,35 35 1,-35 0 0,-34 35 8,-35 34-8,-35 1 0,-70-1 0,1-34 1,-1 34-2,35-34 2,1 35-2,68-1 9,1 1-7,0-1-2,0-34 1,-70 0-1,35 0 2,-104-35-3,-1 0 4,-34 0-3,-35-35 2,70 35-1,34-104 0</inkml:trace>
    </iact:actionData>
  </iact:action>
  <iact:action type="add" startTime="62356">
    <iact:property name="dataType"/>
    <iact:actionData xml:id="d26">
      <inkml:trace xmlns:inkml="http://www.w3.org/2003/InkML" xml:id="stk26" contextRef="#ctx0" brushRef="#br0">20967 13384 0,'0'0'3,"-35"0"1,70 0 28,69 0-24,209 0-2,69 0 4,140 0 3,-35 35-4,-1-35 2,-68 0-5,-105 0 2,-70 0 0,-104 0 8,-69-35-8,-105 105 8</inkml:trace>
    </iact:actionData>
  </iact:action>
  <iact:action type="add" startTime="62971">
    <iact:property name="dataType"/>
    <iact:actionData xml:id="d27">
      <inkml:trace xmlns:inkml="http://www.w3.org/2003/InkML" xml:id="stk27" contextRef="#ctx0" brushRef="#br0">22149 13801 0,'0'0'3,"-35"0"18,35 35-12,0 34 3,0-34-1,-35 70-2,35-36 7,-35 35-9,140 1 2,-210 34-3</inkml:trace>
    </iact:actionData>
  </iact:action>
  <iact:action type="add" startTime="63197">
    <iact:property name="dataType"/>
    <iact:actionData xml:id="d28">
      <inkml:trace xmlns:inkml="http://www.w3.org/2003/InkML" xml:id="stk28" contextRef="#ctx0" brushRef="#br0">22670 14149 0,'0'0'5,"35"35"5,35-1 5,-36 1-7,36 35 0,-35-36 1,-1 1-2,1 0 2,-70-35 5,1 35-6,-36-35 0,-34 34 0,0 1 8,-1 0-10</inkml:trace>
    </iact:actionData>
  </iact:action>
  <iact:action type="add" startTime="63410">
    <iact:property name="dataType"/>
    <iact:actionData xml:id="d29">
      <inkml:trace xmlns:inkml="http://www.w3.org/2003/InkML" xml:id="stk29" contextRef="#ctx0" brushRef="#br0">22740 14114 0,'0'0'1,"35"0"7,34-35-1,70 1 2,0-1-2,70 0 2</inkml:trace>
    </iact:actionData>
  </iact:action>
  <iact:action type="add" startTime="65178">
    <iact:property name="dataType"/>
    <iact:actionData xml:id="d30">
      <inkml:trace xmlns:inkml="http://www.w3.org/2003/InkML" xml:id="stk30" contextRef="#ctx0" brushRef="#br0">27051 10846 0,'0'0'1,"-34"0"15,-1 0-7,0 35-5,0-35 7,1 70-4,-1-36 2,0 1-2,0-35 2,35 35-2,0 0 2,35-35 28,0 0-27,34 34-2,1-34 0,34 0 0,0 0 0,1 35 0,-36 0 0,-34 35 0,0-1 0,-35 1 0,0-36 0,-35 1 7,0 0-5,-34 0-5,-70-35 6,-139 34-4,173-34-1</inkml:trace>
    </iact:actionData>
  </iact:action>
  <iact:action type="add" startTime="65561">
    <iact:property name="dataType"/>
    <iact:actionData xml:id="d31">
      <inkml:trace xmlns:inkml="http://www.w3.org/2003/InkML" xml:id="stk31" contextRef="#ctx0" brushRef="#br0">26947 10916 0,'0'0'0,"70"0"18,-1-35-10,70 35 0,-34 0-2,68 0 3</inkml:trace>
    </iact:actionData>
  </iact:action>
  <iact:action type="add" startTime="65713">
    <iact:property name="dataType"/>
    <iact:actionData xml:id="d32">
      <inkml:trace xmlns:inkml="http://www.w3.org/2003/InkML" xml:id="stk32" contextRef="#ctx0" brushRef="#br0">28338 11124 0,'0'0'2,"-35"0"5,0 35 0,-34 0 2,34 35-2,-34-1 2,-1 35 7,-34 105-8</inkml:trace>
    </iact:actionData>
  </iact:action>
  <iact:action type="add" startTime="65898">
    <iact:property name="dataType"/>
    <iact:actionData xml:id="d33">
      <inkml:trace xmlns:inkml="http://www.w3.org/2003/InkML" xml:id="stk33" contextRef="#ctx0" brushRef="#br0">27921 11124 0,'0'0'2,"34"35"12,1 0-6,35 35 0,34 34-2,35 35 4,-104-35-2</inkml:trace>
    </iact:actionData>
  </iact:action>
  <iact:action type="add" startTime="66286">
    <iact:property name="dataType"/>
    <iact:actionData xml:id="d34">
      <inkml:trace xmlns:inkml="http://www.w3.org/2003/InkML" xml:id="stk34" contextRef="#ctx0" brushRef="#br0">26704 12272 0,'0'0'4,"34"-35"6,1 35-4,35 0 2,34 0 0,35 35 0,0 34 0,-69 1 0,-35-1-1,-1 1 2,-68-1 7,-36-34-9,-34 35 2,-1-1-2,36 1 2,-70 103 0</inkml:trace>
    </iact:actionData>
  </iact:action>
  <iact:action type="add" startTime="66538">
    <iact:property name="dataType"/>
    <iact:actionData xml:id="d35">
      <inkml:trace xmlns:inkml="http://www.w3.org/2003/InkML" xml:id="stk35" contextRef="#ctx0" brushRef="#br0">26808 12758 0,'0'0'3,"70"0"1,69-34 6,34-1-4,36 35 3,-70-35-1</inkml:trace>
    </iact:actionData>
  </iact:action>
  <iact:action type="add" startTime="66753">
    <iact:property name="dataType"/>
    <iact:actionData xml:id="d36">
      <inkml:trace xmlns:inkml="http://www.w3.org/2003/InkML" xml:id="stk36" contextRef="#ctx0" brushRef="#br0">25695 13245 0,'0'0'2,"35"0"4,0 0 2,69 0 1,105 0-3,34 0 4,140 0-2,-36-35 0,-34 35 1,0 0 4,-104-35-3,-35 1-1,-70-1-2,-34 0 2,-1 35-2,-104-35 2</inkml:trace>
    </iact:actionData>
  </iact:action>
  <iact:action type="add" startTime="67882">
    <iact:property name="dataType"/>
    <iact:actionData xml:id="d37">
      <inkml:trace xmlns:inkml="http://www.w3.org/2003/InkML" xml:id="stk37" contextRef="#ctx0" brushRef="#br0">26391 13940 0,'0'0'3,"0"-35"21,-35 35-10,70-34 9,0 34-15,-1 0 0,36 0 0,34 0 0,-69 34 8,0 1-8,-1 0 0,-68 0 0,-1 0 0,0-1 1,0 1-3,35 0 11,0 0-8,0-1-2,0 1 9,-34 0-8,-1 0 8,-35-35-8,-34 0 0,0 0 0,-35 0 0,34 34 0,36-34 0</inkml:trace>
    </iact:actionData>
  </iact:action>
  <iact:action type="add" startTime="68306">
    <iact:property name="dataType"/>
    <iact:actionData xml:id="d38">
      <inkml:trace xmlns:inkml="http://www.w3.org/2003/InkML" xml:id="stk38" contextRef="#ctx0" brushRef="#br0">27295 14079 0,'0'0'1,"35"35"55,-1-35-47,1 0-2,35 35 9,-36-35-7,36 0-2,34 35 2,-69-35-2,35 34 2,-36 1 6,-34 0 2,0 0-2,-34-35-9,-1 0 4,0 0-4,-69 34 3,-1-34-2,1 0 2</inkml:trace>
    </iact:actionData>
  </iact:action>
  <iact:action type="add" startTime="68626">
    <iact:property name="dataType"/>
    <iact:actionData xml:id="d39">
      <inkml:trace xmlns:inkml="http://www.w3.org/2003/InkML" xml:id="stk39" contextRef="#ctx0" brushRef="#br0">27642 14045 0,'0'0'1,"35"-35"7,35 0 5,34 0-3,70 0 0,0 35-6</inkml:trace>
    </iact:actionData>
  </iact:action>
  <iact:action type="add" startTime="69752">
    <iact:property name="dataType"/>
    <iact:actionData xml:id="d40">
      <inkml:trace xmlns:inkml="http://www.w3.org/2003/InkML" xml:id="stk40" contextRef="#ctx0" brushRef="#br0">30389 11194 0,'0'0'2,"-34"35"30,34 0-16,0-1 1,-35-34-10,35 35 2,35-35-2,34 35 33,-34-35-34,69 35 4,-34-35-2,-1 34 0,1 36-1,-35-35 2,-1 34-2,-34-34 2,0 34-1,-34-34 0,-1-35 0,35 35 8,-35-35-8,-34 0 0,-1 0 0,-34-35 0,-1 35 0,71-35 1,-1 35-2,-35-34-1</inkml:trace>
    </iact:actionData>
  </iact:action>
  <iact:action type="add" startTime="70137">
    <iact:property name="dataType"/>
    <iact:actionData xml:id="d41">
      <inkml:trace xmlns:inkml="http://www.w3.org/2003/InkML" xml:id="stk41" contextRef="#ctx0" brushRef="#br0">30459 11159 0,'0'0'0,"35"0"9,34-35-1,1 1 0,34 34 0,-34-35 0,69 35 0,0 0 0,69 0 8,-103 0-8</inkml:trace>
    </iact:actionData>
  </iact:action>
  <iact:action type="add" startTime="70436">
    <iact:property name="dataType"/>
    <iact:actionData xml:id="d42">
      <inkml:trace xmlns:inkml="http://www.w3.org/2003/InkML" xml:id="stk42" contextRef="#ctx0" brushRef="#br0">31885 11333 0,'0'0'4,"-35"0"24,0 0-21,-35 70 2,36-36-3,-36 36 3,1-1-2,-105-34 1</inkml:trace>
    </iact:actionData>
  </iact:action>
  <iact:action type="add" startTime="70618">
    <iact:property name="dataType"/>
    <iact:actionData xml:id="d43">
      <inkml:trace xmlns:inkml="http://www.w3.org/2003/InkML" xml:id="stk43" contextRef="#ctx0" brushRef="#br0">31293 11368 0,'0'0'1,"35"0"21,35 35-15,34 34 3,-34 35-1,34 1-2,0-36 0,-69 35 0</inkml:trace>
    </iact:actionData>
  </iact:action>
  <iact:action type="add" startTime="70987">
    <iact:property name="dataType"/>
    <iact:actionData xml:id="d44">
      <inkml:trace xmlns:inkml="http://www.w3.org/2003/InkML" xml:id="stk44" contextRef="#ctx0" brushRef="#br0">30911 12306 0,'0'0'3,"0"-34"1,0-36 4,0 35 8,-35 35-8,-34-34 1,-36 34-2,1 34 2,0 1-2,34 35-1,1-36 4,69 36-3,0-35 2,69-1 1,35-34-4,1 0 3,-1 0-2,35-34 9,-69 34-8,-1 0 0,-34 0 0,0 34 8,-70 36-8,35-35 0,-35 34 0,-34 1 8,69 34-8,-105-34 2</inkml:trace>
    </iact:actionData>
  </iact:action>
  <iact:action type="add" startTime="71395">
    <iact:property name="dataType"/>
    <iact:actionData xml:id="d45">
      <inkml:trace xmlns:inkml="http://www.w3.org/2003/InkML" xml:id="stk45" contextRef="#ctx0" brushRef="#br0">29729 13141 0,'0'0'3,"0"-35"2,34 35 19,106 0-15,103 0-2,35 0 2,-34 0 7,34 0-9,0-35 2,-35 35-2,-104-35 3,0 1 4</inkml:trace>
    </iact:actionData>
  </iact:action>
  <iact:action type="add" startTime="71756">
    <iact:property name="dataType"/>
    <iact:actionData xml:id="d46">
      <inkml:trace xmlns:inkml="http://www.w3.org/2003/InkML" xml:id="stk46" contextRef="#ctx0" brushRef="#br0">29833 13419 0,'0'0'3,"0"35"16,0-1-12,35-34 2,34 70-2,1-35 2,34-1-2,1-34 2,34 0 7,-35 0-7,-35-34-2,1-1 2,-35 0-2,-35 0 2,0 1 14,-70 68-15,35-34 0,-34 70 0,-1-1 0,1 1 0,-1 34 0,70 0 7,-34-34-6</inkml:trace>
    </iact:actionData>
  </iact:action>
  <iact:action type="add" startTime="72104">
    <iact:property name="dataType"/>
    <iact:actionData xml:id="d47">
      <inkml:trace xmlns:inkml="http://www.w3.org/2003/InkML" xml:id="stk47" contextRef="#ctx0" brushRef="#br0">30911 13697 0,'0'0'1,"35"35"16,-1-35-9,1 34 1,0 36-2,0-35 1,0 34 1,-35-34-2,0 0 18,-35-35-18,-35 35 0,1-35 2</inkml:trace>
    </iact:actionData>
  </iact:action>
  <iact:action type="add" startTime="72314">
    <iact:property name="dataType"/>
    <iact:actionData xml:id="d48">
      <inkml:trace xmlns:inkml="http://www.w3.org/2003/InkML" xml:id="stk48" contextRef="#ctx0" brushRef="#br0">31398 13419 0,'0'0'2,"69"0"4,36-35 2,-1 35 8,0 0-8,1 0 0</inkml:trace>
    </iact:actionData>
  </iact:action>
  <iact:action type="add" startTime="72572">
    <iact:property name="dataType"/>
    <iact:actionData xml:id="d49">
      <inkml:trace xmlns:inkml="http://www.w3.org/2003/InkML" xml:id="stk49" contextRef="#ctx0" brushRef="#br0">30702 14496 0,'0'0'4,"35"0"4,0 0 2,34 0-2,70 0 9,70 0-10,0 0 1,-35-34 0,-1-71 1</inkml:trace>
    </iact:actionData>
  </iact:action>
  <iact:action type="add" startTime="73658">
    <iact:property name="dataType"/>
    <iact:actionData xml:id="d50">
      <inkml:trace xmlns:inkml="http://www.w3.org/2003/InkML" xml:id="stk50" contextRef="#ctx0" brushRef="#br0">27503 15018 0,'35'0'35,"35"0"-31,-1 0 6,36 0-2,-1-35-1,0 35 1,-34 0 0,-1 0 0,1 0 8,-70-69-8,35 103 0</inkml:trace>
    </iact:actionData>
  </iact:action>
  <iact:action type="add" startTime="76057">
    <iact:property name="dataType"/>
    <iact:actionData xml:id="d51">
      <inkml:trace xmlns:inkml="http://www.w3.org/2003/InkML" xml:id="stk51" contextRef="#ctx0" brushRef="#br0">22636 14983 0,'0'0'2,"-35"0"13,70 0 41,-1 0-48,71 0 1,34 0-4,0 0 4,0-35 0,-35 35 7,0 0-8,-34 0 1,-35 0-3,0-34 3</inkml:trace>
    </iact:actionData>
  </iact:action>
  <iact:action type="add" startTime="98673">
    <iact:property name="dataType"/>
    <iact:actionData xml:id="d52">
      <inkml:trace xmlns:inkml="http://www.w3.org/2003/InkML" xml:id="stk52" contextRef="#ctx0" brushRef="#br0">19019 15748 0,'0'0'4,"0"35"11,-34-1-8,-1 1 8,0 69-6,0 1-3,0-1 3,1 35-1,34-35 0,34 1 0,1-36 0,0 1 1,35-35-2,-1-35 9,1 0-7,34-35-2,0-35 1,-69 35 0,-35-34 0,-35 34 7,-34 0-6,-1 35-2,-34-34 2,0 68-3,-36 1 4,71-70-4</inkml:trace>
    </iact:actionData>
  </iact:action>
  <iact:action type="add" startTime="99258">
    <iact:property name="dataType"/>
    <iact:actionData xml:id="d53">
      <inkml:trace xmlns:inkml="http://www.w3.org/2003/InkML" xml:id="stk53" contextRef="#ctx0" brushRef="#br0">18880 14496 0,'0'0'1,"0"-34"5,35-1 2,0 35 1,34-35-1,1 0 7,34 35-7,-34 35 1,-35 0-2,-35 34 1,-70 36 1,35-1-2,-69 0 3,69-34-4,0-1 4,1-34-3,34 0 2,34-35 8,71 35-12,-1-35 4,105 0-2,-1-35 2,-34 35-3</inkml:trace>
    </iact:actionData>
  </iact:action>
  <iact:action type="add" startTime="99819">
    <iact:property name="dataType"/>
    <iact:actionData xml:id="d54">
      <inkml:trace xmlns:inkml="http://www.w3.org/2003/InkML" xml:id="stk54" contextRef="#ctx0" brushRef="#br0">17211 16860 0,'0'0'3,"-69"0"1,-36 0 2,71 35 4,-36-35-2,105 35 24,69-35-24,140 35-2,34-1 3,174 1 0,35 0-1,69-35 10,-104 35-11,69-35-1,-138 0 3,-70 0-3,-104-35 5,-105 35 5,-69-35-9,-105 0-1</inkml:trace>
    </iact:actionData>
  </iact:action>
  <iact:action type="add" startTime="100377">
    <iact:property name="dataType"/>
    <iact:actionData xml:id="d55">
      <inkml:trace xmlns:inkml="http://www.w3.org/2003/InkML" xml:id="stk55" contextRef="#ctx0" brushRef="#br0">18776 17451 0,'0'0'1,"35"0"40,34 0-31,1 0-4,-1 35 10,-34 0-8,0 0-1,-70 34 1,-34 1 0,-1 34 0,0-35 1,36 1-2,-1-35 9,0-1-8,70 1 0,0 0 1,69-35-2,35 35 2,70-35-2,34-35 2,105 35 7</inkml:trace>
    </iact:actionData>
  </iact:action>
  <iact:action type="add" startTime="102522">
    <iact:property name="dataType"/>
    <iact:actionData xml:id="d56">
      <inkml:trace xmlns:inkml="http://www.w3.org/2003/InkML" xml:id="stk56" contextRef="#ctx0" brushRef="#br0">24270 15087 0,'0'0'3,"-35"0"26,35 35-21,-35-35-2,35 35 3,35 34 0,0 1 0,-1 0-2,36-1 2,34 1-2,1-36 2,-36-34 6,36-34-7,34-36 0,-70 1 0,1-36 0,-36 36-1,-34 34 2,0 0-3,-34 35 4,-1 0-3,-35 35 2,36 34-2,-36 36 2,35-1-3,1 70 4,-1-35 6,0 0-7</inkml:trace>
    </iact:actionData>
  </iact:action>
  <iact:action type="add" startTime="103073">
    <iact:property name="dataType"/>
    <iact:actionData xml:id="d57">
      <inkml:trace xmlns:inkml="http://www.w3.org/2003/InkML" xml:id="stk57" contextRef="#ctx0" brushRef="#br0">24687 16408 0,'0'0'1,"-35"35"23,0 0-16,1 0 1,34 69 6,0-34-7,0-1 0,69 1 0,-34-36 1,35 1-1,-1 0 1,1-70-3,-1 35 3,1-35-4,-36 1 6,-34-1 5,-69 35 0,-35 0-1,-1 35-7,36-1 0</inkml:trace>
    </iact:actionData>
  </iact:action>
  <iact:action type="add" startTime="103603">
    <iact:property name="dataType"/>
    <iact:actionData xml:id="d58">
      <inkml:trace xmlns:inkml="http://www.w3.org/2003/InkML" xml:id="stk58" contextRef="#ctx0" brushRef="#br0">23192 17451 0,'0'0'3,"35"0"20,104 0-6,69 0-12,105 0 4,139 35-2,-34-35 1,-36 0 0,-34 0 5,-70-35-4,-104 35 1,-140-34-1,36 34-3,-174-35 9</inkml:trace>
    </iact:actionData>
  </iact:action>
  <iact:action type="add" startTime="104011">
    <iact:property name="dataType"/>
    <iact:actionData xml:id="d59">
      <inkml:trace xmlns:inkml="http://www.w3.org/2003/InkML" xml:id="stk59" contextRef="#ctx0" brushRef="#br0">24409 17764 0,'0'0'3,"-35"0"2,35 35 10,0 0 1,104 34-8,-34 1 0,69-1 1,-35-34-1,35 0 8,0-35-9,-34-35 1,-36 0 0,-34 0 8,-70 35 0,-34 0-8,-1 70 0,1 0 1,-1-1-1,-34 70 0,69 0 5</inkml:trace>
    </iact:actionData>
  </iact:action>
  <iact:action type="add" startTime="105618">
    <iact:property name="dataType"/>
    <iact:actionData xml:id="d60">
      <inkml:trace xmlns:inkml="http://www.w3.org/2003/InkML" xml:id="stk60" contextRef="#ctx0" brushRef="#br0">28025 15887 0,'0'0'3,"35"0"34,0 0-26,34-35-5,1 35 9,-36-35-6,36-34-2,-1 34 1,-69-34 0,35-1 0,-70 35 0,1-34 0,-36 34 1,1 35-2,-1 0 1,1 0 0,-1 70 0,35-36 1,0 71-1,70-36 7,0 35-6,0 1-2,34 34 3,70 0-3,-139-35 1</inkml:trace>
    </iact:actionData>
  </iact:action>
  <iact:action type="add" startTime="105896">
    <iact:property name="dataType"/>
    <iact:actionData xml:id="d61">
      <inkml:trace xmlns:inkml="http://www.w3.org/2003/InkML" xml:id="stk61" contextRef="#ctx0" brushRef="#br0">27955 16513 0,'0'0'1,"-34"-35"8,-1-35-1,35 1 8,0-1-8,35 1-1,69-1 2,35-34-2,35 34 2</inkml:trace>
    </iact:actionData>
  </iact:action>
  <iact:action type="add" startTime="106209">
    <iact:property name="dataType"/>
    <iact:actionData xml:id="d62">
      <inkml:trace xmlns:inkml="http://www.w3.org/2003/InkML" xml:id="stk62" contextRef="#ctx0" brushRef="#br0">28407 16408 0,'0'0'4,"-34"0"1,-1 0 2,0 35 2,-34 0 2,34 34-6,0 1 11,0 0-8,1 34 0,68 35 0,1-35 0,35-34 0,-1-36 0,1 1 0,-1 0 1,-34-70-2,0 0 1,-35 1 0,0-1 8,-35 0-8,-35 0 0,1 35 0,-35 0 0</inkml:trace>
    </iact:actionData>
  </iact:action>
  <iact:action type="add" startTime="106619">
    <iact:property name="dataType"/>
    <iact:actionData xml:id="d63">
      <inkml:trace xmlns:inkml="http://www.w3.org/2003/InkML" xml:id="stk63" contextRef="#ctx0" brushRef="#br0">26565 17486 0,'0'0'3,"69"0"11,70 35-9,105-35 5,34 0-2,139 0-1,35 35 9,35-1-8,-35-34 0,-104 0 0,-70 0 0,-139 0 9,-70 0-10,-103-34 1,-36 34 0</inkml:trace>
    </iact:actionData>
  </iact:action>
  <iact:action type="add" startTime="107097">
    <iact:property name="dataType"/>
    <iact:actionData xml:id="d64">
      <inkml:trace xmlns:inkml="http://www.w3.org/2003/InkML" xml:id="stk64" contextRef="#ctx0" brushRef="#br0">27990 18216 0,'0'0'2,"0"-35"3,70 35 4,-35-34 0,69-1-1,-35 0 0,1-35-1,-35 36 1,-1-36 1,-34 35-2,0 1 2,-34-1-3,-1 0 4,0 35 7,-34 0-10,-1 35 2,35 34-2,1-34 2,34 69-2,0-34 2,34 34-2,36-34 1,-1 34 0,-34-139 0</inkml:trace>
    </iact:actionData>
  </iact:action>
  <iact:action type="add" startTime="107344">
    <iact:property name="dataType"/>
    <iact:actionData xml:id="d65">
      <inkml:trace xmlns:inkml="http://www.w3.org/2003/InkML" xml:id="stk65" contextRef="#ctx0" brushRef="#br0">28060 18738 0,'0'0'1,"-35"0"8,0-35-3,0 0 4,1 0-2,34 0 0,34-34 0,1-1 0,104 1 1,35-35 7,0-35-9</inkml:trace>
    </iact:actionData>
  </iact:action>
  <iact:action type="add" startTime="109562">
    <iact:property name="dataType"/>
    <iact:actionData xml:id="d66">
      <inkml:trace xmlns:inkml="http://www.w3.org/2003/InkML" xml:id="stk66" contextRef="#ctx0" brushRef="#br0">18393 17451 0,'0'0'2,"0"35"29,0 0-13,35 0-11,-35 69-3,0 35 6,0 0-1,0 0-2,0-35 2,0 35-2,0 0-1</inkml:trace>
    </iact:actionData>
  </iact:action>
  <iact:action type="add" startTime="111042">
    <iact:property name="dataType"/>
    <iact:actionData xml:id="d67">
      <inkml:trace xmlns:inkml="http://www.w3.org/2003/InkML" xml:id="stk67" contextRef="#ctx0" brushRef="#br0">23400 18077 0,'0'0'3,"0"-35"8,0 0 10,35 35 8,0 0-23,35-34 4,-36 68-3,36-34 2,-35 0-2,-1 35 2,-34 0-2,35 0 2,-70 0-2,1-1 2,-36 36-1,35-35 8,1 34-8,-1-34 1,0 0-2,70-1 9,34-34 0,1 0-7,34 0-2,70-34 1,69-1 8</inkml:trace>
    </iact:actionData>
  </iact:action>
  <iact:action type="add" startTime="112633">
    <iact:property name="dataType"/>
    <iact:actionData xml:id="d68">
      <inkml:trace xmlns:inkml="http://www.w3.org/2003/InkML" xml:id="stk68" contextRef="#ctx0" brushRef="#br0">27051 17729 0,'0'0'2,"0"-34"14,-34 34-5,34-35-6,-35 70 10,0-1 1,35 36-8,35 34 0,0-34 0,-1-1 0,71 1 0,-36-35 0,1-1 7,-1-34-6,1 0-2,-1 0 1,-34-34 1,0-36-1,-35 35 0,0 0 0,-35 1 8,0 68-7,1-34-2,-71 70 2,36 0-2,-36-1 2,1 1 6,35-1-7,-1 1-1</inkml:trace>
    </iact:actionData>
  </iact:action>
  <iact:action type="add" startTime="113761">
    <iact:property name="dataType"/>
    <iact:actionData xml:id="d69">
      <inkml:trace xmlns:inkml="http://www.w3.org/2003/InkML" xml:id="stk69" contextRef="#ctx0" brushRef="#br0">29138 18181 0,'0'0'1,"0"35"48,0 0-41,-70 0 0,1 34-1,-1-34 3,0 34-4,1 36 4,-1-36-5,-34 1 12,35-1-7,-1 1-4,35-35 2,0 34-2</inkml:trace>
    </iact:actionData>
  </iact:action>
  <iact:action type="add" startTime="114026">
    <iact:property name="dataType"/>
    <iact:actionData xml:id="d70">
      <inkml:trace xmlns:inkml="http://www.w3.org/2003/InkML" xml:id="stk70" contextRef="#ctx0" brushRef="#br0">29346 18286 0,'0'0'2,"-35"34"19,-34 36-10,-1-35-6,1 69 5,-35 0-4,34 1 4,0-36-2,-34 35 1,0-34-4,34-70 2</inkml:trace>
    </iact:actionData>
  </iact:action>
  <iact:action type="add" startTime="114857">
    <iact:property name="dataType"/>
    <iact:actionData xml:id="d71">
      <inkml:trace xmlns:inkml="http://www.w3.org/2003/InkML" xml:id="stk71" contextRef="#ctx0" brushRef="#br0">25973 18216 0,'0'0'2,"0"-35"7,0 1 0,35 34-3,-35-35 0,-35 35 35,-34 35-33,-35-1 1,-1 36 6,1-1-7,0 1 0,34-35 0,1 34 0,-1 1 0,140-36 0,-140 1-2</inkml:trace>
    </iact:actionData>
  </iact:action>
  <iact:action type="add" startTime="115137">
    <iact:property name="dataType"/>
    <iact:actionData xml:id="d72">
      <inkml:trace xmlns:inkml="http://www.w3.org/2003/InkML" xml:id="stk72" contextRef="#ctx0" brushRef="#br0">26182 18251 0,'0'0'0,"-35"0"8,-69 35 1,-35-1-1,0 36 1,0-1-1,0 70-1,-70-69-1</inkml:trace>
    </iact:actionData>
  </iact:action>
  <iact:action type="add" startTime="116049">
    <iact:property name="dataType"/>
    <iact:actionData xml:id="d73">
      <inkml:trace xmlns:inkml="http://www.w3.org/2003/InkML" xml:id="stk73" contextRef="#ctx0" brushRef="#br0">20167 17590 0,'0'0'2,"-35"35"23,0-35-18,0 70 3,-34-36-4,-1 71 10,-34-1-5,0-35-6,-1 36 4,1-1-2,0 0 1,34-34-3</inkml:trace>
    </iact:actionData>
  </iact:action>
  <iact:action type="add" startTime="116321">
    <iact:property name="dataType"/>
    <iact:actionData xml:id="d74">
      <inkml:trace xmlns:inkml="http://www.w3.org/2003/InkML" xml:id="stk74" contextRef="#ctx0" brushRef="#br0">20758 17590 0,'0'0'1,"-35"0"5,0 0 7,-69 35-8,34 0 3,-69 69 0,35 35 8,-35 0-8,0 35 0,0-35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3T15:17:53.96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act:action type="add" startTime="12991">
    <iact:property name="dataType"/>
    <iact:actionData xml:id="d0">
      <inkml:trace xmlns:inkml="http://www.w3.org/2003/InkML" xml:id="stk0" contextRef="#ctx0" brushRef="#br0">27086 6571 0,'0'0'2,"0"-35"22,-35 0-18,35 0 1,-34 35 1,34 35 2,-70-35-3,35 104-1,-34-34 3,34 34 2,0 0-6,70-34 5,35 34-4,-1-34 4,35-1 5,1 1-7,-1-35 0,0-35 0,-34 0 0,-35-35 0,34-35 0,1-34-1,-36-35 2,-34 0-1,-34 69 7,-1-34-7,-69 35 1,-1 34-1,-34 70 0,0-1-2,104 36 5,-69-1-6</inkml:trace>
    </iact:actionData>
  </iact:action>
  <iact:action type="add" startTime="13674">
    <iact:property name="dataType"/>
    <iact:actionData xml:id="d1">
      <inkml:trace xmlns:inkml="http://www.w3.org/2003/InkML" xml:id="stk1" contextRef="#ctx0" brushRef="#br0">28234 6953 0,'0'0'4,"-35"-35"-2,70 35 38,-1 0-33,36 0 1,34 0 0,35 0 0,0 0-1,0 0 2,1-35 0,-1 35 6,-70 0-7,1-34-2</inkml:trace>
    </iact:actionData>
  </iact:action>
  <iact:action type="add" startTime="13986">
    <iact:property name="dataType"/>
    <iact:actionData xml:id="d2">
      <inkml:trace xmlns:inkml="http://www.w3.org/2003/InkML" xml:id="stk2" contextRef="#ctx0" brushRef="#br0">28303 7196 0,'0'0'4,"0"-34"-3,-35 34 16,70 0 6,35 0-15,34 0 0,0 0 0,70 0 1,0 0-2,0-35 2,-35 0 7,0 35-9,-69-35 7,-36 35-7,1-35 1</inkml:trace>
    </iact:actionData>
  </iact:action>
  <iact:action type="add" startTime="14248">
    <iact:property name="dataType"/>
    <iact:actionData xml:id="d3">
      <inkml:trace xmlns:inkml="http://www.w3.org/2003/InkML" xml:id="stk3" contextRef="#ctx0" brushRef="#br0">28929 6640 0,'0'0'2,"0"-69"3,-35 34 1,35 0 5,-35 35-2,35 70 14,-34-1-7,34 35-8,0 1 0,0-1 0,-35 35 0,35 0 0,-35 70 0</inkml:trace>
    </iact:actionData>
  </iact:action>
  <iact:action type="add" startTime="14594">
    <iact:property name="dataType"/>
    <iact:actionData xml:id="d4">
      <inkml:trace xmlns:inkml="http://www.w3.org/2003/InkML" xml:id="stk4" contextRef="#ctx0" brushRef="#br0">30007 6814 0,'0'0'3,"0"-35"9,-35 35 4,35 35-8,-35 0-1,35 34 1,0-34-1,35 34 2,35 1-2,-1 0 3,36-36-4,-36-34 0,1 0 4,34-34 6,-69-1-7,34-35-2,-34-34 2,-35 0-2,-70 34 1,1 1 0,-35-1 0,-35 70 0,-1 35 0,36 0 8,35 34-10</inkml:trace>
    </iact:actionData>
  </iact:action>
  <iact:action type="add" startTime="27663">
    <iact:property name="dataType"/>
    <iact:actionData xml:id="d5">
      <inkml:trace xmlns:inkml="http://www.w3.org/2003/InkML" xml:id="stk5" contextRef="#ctx0" brushRef="#br0">21036 3407 0,'0'0'3,"0"-35"2,-35 1 12,35-1-2,0 0 17,0 70 45,0 0-71,0-1 1,0 1-1,0 35 0,0-36 4,0 1-2,0 0 0,0 0 7,0-1-6,0 1-1,35-35 0,-35 35 0,0 0 16</inkml:trace>
    </iact:actionData>
  </iact:action>
  <iact:action type="add" startTime="28262">
    <iact:property name="dataType"/>
    <iact:actionData xml:id="d6">
      <inkml:trace xmlns:inkml="http://www.w3.org/2003/InkML" xml:id="stk6" contextRef="#ctx0" brushRef="#br0">21349 3025 0,'0'0'1,"-35"0"6,35-35 3,-35 35-4,35-35 3,-34 35-2,-1 0 1,35-35 1,-35 35 7,0 0-7,1-34-2,-1 34 2,0 0-3,-34 0 3,34 0-2,-35 0 2,35 0-1,1 0 0,-1 34-1,-35-34 10,36 0-9,-1 35-1,0-35 1,0 35 0,0-35 1,35 35-2,-34 0 2,34-1-1,-35 1 0,35 0 0,0 34 0,0-34 1,0 35 7,0-1-9,0-34 2,0 0-2,0 34 2,0-34-2,35 0 1,-35-1 0,0 1 0,0 0 0,34 0 0,-34 0 0,35-1 0,-35 1 8,35 0-8,-35 0 0,35-35 0,-35 34 0,35 1 0,-1 0 0,1 0 0,0-35 0,-35 34 1,35 1-2,-1-35 2,1 35-2,0-35-1,0 0 3,0 0 8,-1 35-9,1-35 0,0 0 0,0 0 0,-1 0 0,1 0 0,0-35 6,34 35-4,-69-35 6,35 35-9,35-35 2,-35 1-2,-1 34 2,1-35-1,-35 0 0,35 0 1,0 35-2,-35-34 2,0-1-2,34 0-1,-34 0 4,35 1 0,-35-1-4,0 0 10,35 0-8,-35 0 0,0 1 0,-35-1 0,35 0 0,0 0 0,0 1 0,0-1 0,-35 35 0,35-70-1,0 36 10,-34-1-9,34 0 0,-35-34 0,0 34 1,0 35-2,35-35 2,-34 0-2,-1 35 2,0-34-2,0-1 9,0 35-8,1-35 9,-1 35-10,0 0 1,0 0 0,1 0 0,-1 0 0,0 0 0,0 0 0,1 0 0,-1 0 8,0 0-9,0 0 11,35 35-11,0 0 18</inkml:trace>
    </iact:actionData>
  </iact:action>
  <iact:action type="add" startTime="33463">
    <iact:property name="dataType"/>
    <iact:actionData xml:id="d7">
      <inkml:trace xmlns:inkml="http://www.w3.org/2003/InkML" xml:id="stk7" contextRef="#ctx0" brushRef="#br0">21801 8309 0,'0'0'2,"0"-35"21,0 0 2,-35 35-3,35 35 77,0 0-89,0-1-5,0 36 2,0-1 0,0-34 1,0 35 7,0-35-7,0 34 1,0-34-3,0 34 3,0-34-1,0 0 1,0 0 7,35-35 67,-35-105-80</inkml:trace>
    </iact:actionData>
  </iact:action>
  <iact:action type="add" startTime="36094">
    <iact:property name="dataType"/>
    <iact:actionData xml:id="d8">
      <inkml:trace xmlns:inkml="http://www.w3.org/2003/InkML" xml:id="stk8" contextRef="#ctx0" brushRef="#br0">23261 2538 0,'0'0'3,"35"-35"7,0 35-4,-35-34-1,0-1 4,0 0 31,0 70 33,0 0-48,0-1-17,0 1-2,0 0 3,35 0-4,-35-1 4,0 36 0,0-35-1,0-1 7,0 1-6,0 0 8,0 0-10,0-1 25,34-34 39</inkml:trace>
    </iact:actionData>
  </iact:action>
  <iact:action type="add" startTime="37255">
    <iact:property name="dataType"/>
    <iact:actionData xml:id="d9">
      <inkml:trace xmlns:inkml="http://www.w3.org/2003/InkML" xml:id="stk9" contextRef="#ctx0" brushRef="#br0">23574 4693 0,'0'0'3,"0"-34"18,-34 34-13,34-35 0,0 0 17,0 70 88,0 0-107,0-1 1,0 1 3,0 0-3,0 0 1,34-1-1,-34 1 1,0 0 0,0 0 1,0-1-2,0 1 34,0-104-9</inkml:trace>
    </iact:actionData>
  </iact:action>
  <iact:action type="add" startTime="39757">
    <iact:property name="dataType"/>
    <iact:actionData xml:id="d10">
      <inkml:trace xmlns:inkml="http://www.w3.org/2003/InkML" xml:id="stk10" contextRef="#ctx0" brushRef="#br0">23713 8517 0,'-34'0'69,"34"-35"-54,0 1 17,34 34-16,1-35-8,0 35-1,0-35 2,-1 0-2,36 35 0,-35 0 1,34-34-2,-34 34 4,35 0-2,-36 0 0,1 34 1,0-34-2,0 35 2,-35 0-2,0 0-1,0-1 13,-35 1-12,0 0 1,0 0 0,-34 0 0,34-1 0,-34 1 1,34 0-2,-35 0 1,35-1-1,1-34 1,-1 35 1,35 0 39,69-35-40,1 0 1,34 0-2,1 0 2,34-35-2,0 35 3,-35-35 6,-34 1-10,-1 34 4,-34-35-3,0 35 0,-70 0 33,0-35-26</inkml:trace>
    </iact:actionData>
  </iact:action>
  <iact:action type="add" startTime="41679">
    <iact:property name="dataType"/>
    <iact:actionData xml:id="d11">
      <inkml:trace xmlns:inkml="http://www.w3.org/2003/InkML" xml:id="stk11" contextRef="#ctx0" brushRef="#br0">22010 2781 0,'0'-34'44,"-35"34"-29,35-35 1,35 35 20,-35-35-21,34 35-5,1-35-1,0 35-3,0-34 5,-1 34 3,1 0-6,35 0 0,-35 0-1,-1 0 1,1 0 1,-35 34-2,35-34 2,-35 35-2,0 0 2,0 0 6,0-1-6,-35 36-1,0-35 0,35-1 0,-34 1 0,-1 0 1,-35 0-2,35-35 2,1 35-2,-1-1 8,0-34-6,35 35-1,35-35 40,0 0-39,34 0-3,36-35 11,-36 35-9,35-34 0,-34 34 0,34 0 0,-34-35 0,-1 35-1,1 0 2,-35 0-2</inkml:trace>
    </iact:actionData>
  </iact:action>
  <iact:action type="add" startTime="44430">
    <iact:property name="dataType"/>
    <iact:actionData xml:id="d12">
      <inkml:trace xmlns:inkml="http://www.w3.org/2003/InkML" xml:id="stk12" contextRef="#ctx0" brushRef="#br0">26808 9873 0,'0'0'3,"0"-35"2,-35 35 5,0-35 13,35 1 17,35 34-32,35 0 0,69 0 0,35 0 0,0 0 0,-1-35 0,-34 35 9,1 0-10,-36-35 0</inkml:trace>
    </iact:actionData>
  </iact:action>
  <iact:action type="add" startTime="44762">
    <iact:property name="dataType"/>
    <iact:actionData xml:id="d13">
      <inkml:trace xmlns:inkml="http://www.w3.org/2003/InkML" xml:id="stk13" contextRef="#ctx0" brushRef="#br0">27364 10012 0,'0'0'4,"0"35"23,0 34-3,0-34-15,35 35-3,-35-1 4,35 35-3,-70 1 0</inkml:trace>
    </iact:actionData>
  </iact:action>
  <iact:action type="add" startTime="45143">
    <iact:property name="dataType"/>
    <iact:actionData xml:id="d14">
      <inkml:trace xmlns:inkml="http://www.w3.org/2003/InkML" xml:id="stk14" contextRef="#ctx0" brushRef="#br0">28095 10360 0,'0'0'4,"0"-35"1,34 35 10,1 0-7,104-35 0,0 35 0,0-35 0,35 35 1,-35 0 7</inkml:trace>
    </iact:actionData>
  </iact:action>
  <iact:action type="add" startTime="45328">
    <iact:property name="dataType"/>
    <iact:actionData xml:id="d15">
      <inkml:trace xmlns:inkml="http://www.w3.org/2003/InkML" xml:id="stk15" contextRef="#ctx0" brushRef="#br0">28477 10116 0,'0'0'1,"-35"-34"11,35 68 5,-35-34-8,35 35 0,35 0-1,-35 34 8,0 1-11,35 34 5,104 1-1,-208-1-4</inkml:trace>
    </iact:actionData>
  </iact:action>
  <iact:action type="add" startTime="45577">
    <iact:property name="dataType"/>
    <iact:actionData xml:id="d16">
      <inkml:trace xmlns:inkml="http://www.w3.org/2003/InkML" xml:id="stk16" contextRef="#ctx0" brushRef="#br0">28964 9977 0,'0'0'3,"-35"-34"11,0 34 1,35 34-9,-35 1 0,35 35 4,35-1 6,-35 35-7,35 1-1,0-36-1,34 36 2,-34-71-2,0 1 2,0-35-2,-1-35 1,1 1 0,0-36 1,0 35-1,-1-34 0,36 34 7,-35 0-6,34 0-1,-34 35-1,0 0 0,0 0 2,-1 35 0,1 0-2,0 34 3,-35 1-4,0 0 0</inkml:trace>
    </iact:actionData>
  </iact:action>
  <iact:action type="add" startTime="46959">
    <iact:property name="dataType"/>
    <iact:actionData xml:id="d17">
      <inkml:trace xmlns:inkml="http://www.w3.org/2003/InkML" xml:id="stk17" contextRef="#ctx0" brushRef="#br0">30111 10047 0,'0'0'2,"0"-35"4,-35 35 9,35-35-6,35 70 39,0-35-31,69 0-10,1 35 1,-1 0 0,0-1 0,1-34 0,-36 35 0,1 0 0,-36 0 0,1-35 0,-35 34 0,0 1 0,-35-35 8,1 35-8,-36-35 0,1 0-1,-71 35 2,36-35-1,0 34 1,34 1 4</inkml:trace>
    </iact:actionData>
  </iact:action>
  <iact:action type="add" startTime="47497">
    <iact:property name="dataType"/>
    <iact:actionData xml:id="d18">
      <inkml:trace xmlns:inkml="http://www.w3.org/2003/InkML" xml:id="stk18" contextRef="#ctx0" brushRef="#br0">30146 10742 0,'0'0'3,"0"-35"10,35 35 2,0 0-9,34 0 1,105-34 10,-35 34-8,35 0-3,0 0 4,-35-35-3</inkml:trace>
    </iact:actionData>
  </iact:action>
  <iact:action type="add" startTime="47695">
    <iact:property name="dataType"/>
    <iact:actionData xml:id="d19">
      <inkml:trace xmlns:inkml="http://www.w3.org/2003/InkML" xml:id="stk19" contextRef="#ctx0" brushRef="#br0">31502 10047 0,'0'0'2,"0"-35"4,-35 0 10,70 70 17,0 0-26,0 0 2,34 34-1,-34 1 0,-35 34 0</inkml:trace>
    </iact:actionData>
  </iact:action>
  <iact:action type="add" startTime="47926">
    <iact:property name="dataType"/>
    <iact:actionData xml:id="d20">
      <inkml:trace xmlns:inkml="http://www.w3.org/2003/InkML" xml:id="stk20" contextRef="#ctx0" brushRef="#br0">31919 10221 0,'0'0'4,"35"34"18,35-34-5,34 35-10,0-35-1,-34 35 3,34-35-1,-69-35 0,34 0 0,-69 1 7,0-36-5,-69 35-4,-1-34 4,-34 69-4,-35-35 3,35 70-2,-35 0 2</inkml:trace>
    </iact:actionData>
  </iact:action>
  <iact:action type="add" startTime="51847">
    <iact:property name="dataType"/>
    <iact:actionData xml:id="d21">
      <inkml:trace xmlns:inkml="http://www.w3.org/2003/InkML" xml:id="stk21" contextRef="#ctx0" brushRef="#br0">28303 11403 0,'0'0'2,"-35"-70"14,35 35-8,-34 35-2,-1 0 3,0 0-2,-34 35 1,34 35 0,-35-1 0,70 1 0,-35 34 0,35 0 0,35-34 8,0-1-8,35-34 0,-36 0 0,-34 0 0,35-35 0,0 0 0,34-35 0,1-35-1,34 1 2,1-1 7,-36 35-7,1-34-2,-36 69 2,36 0-3,-35 0 4,-35 35-4,34 34 3,-34-34 7,0 0-8,35-1 0,-70 36 0,35-35-2,0-105 4</inkml:trace>
    </iact:actionData>
  </iact:action>
  <iact:action type="add" startTime="52698">
    <iact:property name="dataType"/>
    <iact:actionData xml:id="d22">
      <inkml:trace xmlns:inkml="http://www.w3.org/2003/InkML" xml:id="stk22" contextRef="#ctx0" brushRef="#br0">29763 11403 0,'0'0'5,"0"-35"-5,-34 35 9,34-35-2,34 35 57,1 0-47,35 35-8,-1 0-2,36-35 2,-1 69-1,0-34-4,1 0 8,-71-1-8,36 1 7,-35 0-6,-35 0 21,-35-1-19,0-34 2,-34 35-1,-36 0 0,1-35 0,0 35 0,34-35 0,35 34 0,1 1 0,-1-35 0</inkml:trace>
    </iact:actionData>
  </iact:action>
  <iact:action type="add" startTime="53150">
    <iact:property name="dataType"/>
    <iact:actionData xml:id="d23">
      <inkml:trace xmlns:inkml="http://www.w3.org/2003/InkML" xml:id="stk23" contextRef="#ctx0" brushRef="#br0">29763 12167 0,'0'0'3,"0"-34"13,35 34 8,70-35-8,68 35-9,1-35 2,35 35-2,-35 0 1,-70-35-1</inkml:trace>
    </iact:actionData>
  </iact:action>
  <iact:action type="add" startTime="53720">
    <iact:property name="dataType"/>
    <iact:actionData xml:id="d24">
      <inkml:trace xmlns:inkml="http://www.w3.org/2003/InkML" xml:id="stk24" contextRef="#ctx0" brushRef="#br0">31328 11646 0,'0'0'1,"35"0"14,34-35-2,-34 35 4,35 0-9,-1-35 0,-34 1 0,0-1 1,0-35-2,-1 1 2,-34 34-1,-34-34 0,-1-1 0,-35 35 0,1 35 0,-36-35 0,36 70-2,34-35 3,-34 35-1,69 0 8,0 0-7,0 69-1,34-35-1,36 36 2,-35-36-1,69 35-1,-34-34 2,-36-1-1,1 1-1,0 0 2,-35-1-1,0-34 7,-70 0 2,36-70-10,-36 35 3,35-35-3,-34 0 2,34 1-2,35-1-1,0 0 4,0 0-3,69 0 10,36-34-10,34-1 1,-35 1 1,1-1-1,-1 36 0</inkml:trace>
    </iact:actionData>
  </iact:action>
  <iact:action type="add" startTime="55823">
    <iact:property name="dataType"/>
    <iact:actionData xml:id="d25">
      <inkml:trace xmlns:inkml="http://www.w3.org/2003/InkML" xml:id="stk25" contextRef="#ctx0" brushRef="#br0">28512 13593 0,'0'-35'32,"35"35"-21,-1-35 2,1 0-4,0-34 14,0 34-15,-35-34 0,0-1 0,0 35 0,-35-34 0,-35 34-1,1 35 2,-1-35-1,-34 35 0,34 0 0,36 35 0,-36 0 0,70-1-1,0 36 2,35 0 7,34-1-9,1 1 3,34 34-3,-34-35 2,-1 36-2,1-36 2,-70 35-2,35-34 2,-70 0-3,35-36 3,-35 1-2,0-35 8,-34 0-6,34 0-1,-35 0 0,36-35-1,-1 1 2,35-1-1,0 0 1,0-35-2,69-34 1,36 0 1,-36 0-1,1 34 1,34 35 7</inkml:trace>
    </iact:actionData>
  </iact:action>
  <iact:action type="add" startTime="56385">
    <iact:property name="dataType"/>
    <iact:actionData xml:id="d26">
      <inkml:trace xmlns:inkml="http://www.w3.org/2003/InkML" xml:id="stk26" contextRef="#ctx0" brushRef="#br0">29346 14010 0,'0'0'5,"0"35"22,-35-1-15,35 36-2,-34-35-3,-1 34 3,0 70-5</inkml:trace>
    </iact:actionData>
  </iact:action>
  <iact:action type="add" startTime="56714">
    <iact:property name="dataType"/>
    <iact:actionData xml:id="d27">
      <inkml:trace xmlns:inkml="http://www.w3.org/2003/InkML" xml:id="stk27" contextRef="#ctx0" brushRef="#br0">30111 13836 0,'0'0'4,"0"-35"8,35 0 1,0 35-7,0-34 4,34-1-2,1 0 0,-36-34 8,1-1-8,0 1 0,-35 34 0,-70 0 0,1 0 0,-35 1-1,-1 68 2,1-34 0,34 70 8,36-35-11,34 34 3,0 1-2,34-1 2,1-34-2,35 0 1,-1-1 0,1-68-1,-1-1 2,1 0-1,-1-34 0,1 34 0,-35-35 0,-35 36 8,34 34-8,-34-35 0,0 70 8,35-35-8,-35 69-1,35 1 11,-35 34-11,0 35-1,35 0 2,-35-35 0,-35 35 2</inkml:trace>
    </iact:actionData>
  </iact:action>
  <iact:action type="add" startTime="57623">
    <iact:property name="dataType"/>
    <iact:actionData xml:id="d28">
      <inkml:trace xmlns:inkml="http://www.w3.org/2003/InkML" xml:id="stk28" contextRef="#ctx0" brushRef="#br0">28199 14914 0,'0'0'1,"-35"0"5,0 0 12,1 0-12,-1 0 1,0 0 1,70 0 18,34 0-16,36 0-4,68 0 2,71 0 8,69 0-8,0-35 0,34 35 0,-34 0 0,0 0 0,-69-35 0,-1 35 8,-34 0-8,-70-35 0,-35 35 0,-69 0 0,0 0 0,-35-34 0,69 34 8,-138 34-10</inkml:trace>
    </iact:actionData>
  </iact:action>
  <iact:action type="add" startTime="58122">
    <iact:property name="dataType"/>
    <iact:actionData xml:id="d29">
      <inkml:trace xmlns:inkml="http://www.w3.org/2003/InkML" xml:id="stk29" contextRef="#ctx0" brushRef="#br0">28234 15087 0,'0'0'4,"-35"0"-2,-35 0 6,1 0-1,34 0 1,0 0 0,70 0 8,69 0-8,35 0 0,70 0 0,34 0 8,70 0-8,35 0-1,34 0 2,1 0-2,-35 35 3,-70-35 6,-35 0-9,-104 0 2,-34 0-2,-36-35 2,-34 35-2,-70 0 17</inkml:trace>
    </iact:actionData>
  </iact:action>
  <iact:action type="add" startTime="61638">
    <iact:property name="dataType"/>
    <iact:actionData xml:id="d30">
      <inkml:trace xmlns:inkml="http://www.w3.org/2003/InkML" xml:id="stk30" contextRef="#ctx0" brushRef="#br0">22879 11229 0,'0'0'2,"-35"-35"16,0 35-12,1 0 4,-1-35 5,70 35 30,-1 0-36,1-35-1,35 35-2,-1 0 4,1 0-3,34 0 2,-34 0 0,-36 0-2,36 35 2,-35 0 5,-35 35-5,-35 34-2,0 0 2,-34-34 0,-1-1-1,-34 1 1,34-36-2,1 1 2,34 0-2,0-35-2,70 35 21,0-35-16,34 0-4,70 0 3,-34-35-2,68 35 9,-33-35-8,-1 35-1,-35-35 1</inkml:trace>
    </iact:actionData>
  </iact:action>
  <iact:action type="add" startTime="62726">
    <iact:property name="dataType"/>
    <iact:actionData xml:id="d31">
      <inkml:trace xmlns:inkml="http://www.w3.org/2003/InkML" xml:id="stk31" contextRef="#ctx0" brushRef="#br0">24548 11020 0,'0'0'2,"-35"-35"14,35 1 0,0 68 16,0 1-24,35 0 0,-35 69 9,35-34-9,-35 69-1,0-35 1,34 35 0,-34-35-1</inkml:trace>
    </iact:actionData>
  </iact:action>
  <iact:action type="add" startTime="64655">
    <iact:property name="dataType"/>
    <iact:actionData xml:id="d32">
      <inkml:trace xmlns:inkml="http://www.w3.org/2003/InkML" xml:id="stk32" contextRef="#ctx0" brushRef="#br0">23748 12967 0,'0'0'2,"35"-35"63,0 35-61,-35-35 7,34 1-5,-34-1 2,0 0-1,0-34 1,-34 34 0,-1 0 8,-35 0-7,1 1-1,-1 34 0,-34 0-1,34 0 2,-34 34 6,35 1-7,34 0 0,35 34 1,0-34-2,35 35 2,-1-36-1,1 1 1,35 0-2,-1-35 2,1-35 7,-1 0-10,1 1 3,-35-36-1,34 35-1,-34 1 2,0 34-2,-35-35 1,34 35 0,-34 35 1,0-1-2,0 1 1,0 35 0,0 34 0,0 0 0,0 0 9,0 1-9,70-36-1,-105 36 3</inkml:trace>
    </iact:actionData>
  </iact:action>
  <iact:action type="add" startTime="65326">
    <iact:property name="dataType"/>
    <iact:actionData xml:id="d33">
      <inkml:trace xmlns:inkml="http://www.w3.org/2003/InkML" xml:id="stk33" contextRef="#ctx0" brushRef="#br0">24861 12585 0,'0'0'1,"0"-35"7,0 70 25,0 34-16,35 1-10,-35 34 2,34 35-1,-34-35 7,0 35-7,0-104-1</inkml:trace>
    </iact:actionData>
  </iact:action>
  <iact:action type="add" startTime="65774">
    <iact:property name="dataType"/>
    <iact:actionData xml:id="d34">
      <inkml:trace xmlns:inkml="http://www.w3.org/2003/InkML" xml:id="stk34" contextRef="#ctx0" brushRef="#br0">22218 13766 0,'0'0'1,"-35"0"6,-34 0 2,34 0-3,0 0 4,35 35 6,70-35-9,104 0 10,34 0-9,71 0 0,103 0 0,35 0 0,1 0 1,68 0 7,-68 35-9,-36-35 2,-104 0-2,-69 0 2,-35 0 6,-70 0-7,-34 0 0,-36 0-2,1 0 4,-70 0 22,1 0-24</inkml:trace>
    </iact:actionData>
  </iact:action>
  <iact:action type="add" startTime="66590">
    <iact:property name="dataType"/>
    <iact:actionData xml:id="d35">
      <inkml:trace xmlns:inkml="http://www.w3.org/2003/InkML" xml:id="stk35" contextRef="#ctx0" brushRef="#br0">24930 14357 0,'0'0'2,"-34"-34"4,34-1 11,34 35-1,1 0-8,69 0 1,1 0-2,-36 0 1,1 0 0,-35 0 0,-1 35 8,-34-1-7,-34 36-2,-1-1 3,-35 1-3,1 34-2,-36-34 6,36-1-1,34-34-4,0 35 4,35-36 4,70-34-7,-1 0 1,36 0 0,-1 0 0,35-34 8,0-1-9,-34 0 2,-1 0-2,0 35 2,-69-69-3</inkml:trace>
    </iact:actionData>
  </iact:action>
  <iact:action type="add" startTime="67225">
    <iact:property name="dataType"/>
    <iact:actionData xml:id="d36">
      <inkml:trace xmlns:inkml="http://www.w3.org/2003/InkML" xml:id="stk36" contextRef="#ctx0" brushRef="#br0">23957 14323 0,'0'0'3,"35"-35"10,-35 70 34,0-1-39,0 36-2,34-1 4,-34 36-1,0-1-2,0 0-2,35 1 3,-35-1 3</inkml:trace>
    </iact:actionData>
  </iact:action>
  <iact:action type="add" startTime="67631">
    <iact:property name="dataType"/>
    <iact:actionData xml:id="d37">
      <inkml:trace xmlns:inkml="http://www.w3.org/2003/InkML" xml:id="stk37" contextRef="#ctx0" brushRef="#br0">22844 14392 0,'0'0'4,"35"35"34,-35 0-33,35 69 6,-1-34-5,-34 69 10,35-35-7,-35 0-2,70 35 2,-70 0-2</inkml:trace>
    </iact:actionData>
  </iact:action>
  <iact:action type="add" startTime="68039">
    <iact:property name="dataType"/>
    <iact:actionData xml:id="d38">
      <inkml:trace xmlns:inkml="http://www.w3.org/2003/InkML" xml:id="stk38" contextRef="#ctx0" brushRef="#br0">22323 15678 0,'0'0'3,"-35"0"2,35 35 2,69-35 28,70 0-26,70 0-2,104 0-1,104 0 3,35 0-2,70 0 9,-35 0-6,-35 0-4,-35 0 3,-104 0-2,-105 0 1,-34 0 0,-69 0 8,-36 0-8,-34-35-1,-105 35 18,1-34-19</inkml:trace>
    </iact:actionData>
  </iact:action>
  <iact:action type="add" startTime="68433">
    <iact:property name="dataType"/>
    <iact:actionData xml:id="d39">
      <inkml:trace xmlns:inkml="http://www.w3.org/2003/InkML" xml:id="stk39" contextRef="#ctx0" brushRef="#br0">22601 15922 0,'0'0'5,"-70"0"-5,1 0 8,34 0 9,104 0 8,105 0-18,35 0 1,104 0 0,69 0 1,1 0-2,34 0 9,-34 0-6,-71 0-4,-33 0 2,-106 0 0,-33 0 0,-36 0 8,-139 0 8</inkml:trace>
    </iact:actionData>
  </iact:action>
  <iact:action type="add" startTime="69966">
    <iact:property name="dataType"/>
    <iact:actionData xml:id="d40">
      <inkml:trace xmlns:inkml="http://www.w3.org/2003/InkML" xml:id="stk40" contextRef="#ctx0" brushRef="#br0">24896 16721 0,'0'0'1,"-35"-34"15,0 34-8,0 0 16,1 34-16,-1 1 2,35 0-1,-35 69-3,70 0 1,-35 1-1,35-1 3,34-35 0,1 1-1,-1 0 0,1-36 8,-1-34-7,1 0-2,-35 0 1,34-69 0,-34-36 1,-35 1-2,0-35 1,-35 70 0,0-36 0,-69 71 8,34-1-8,1 0 0,-35 35 0,-1 35 0,71 0 0</inkml:trace>
    </iact:actionData>
  </iact:action>
  <iact:action type="add" startTime="72839">
    <iact:property name="dataType"/>
    <iact:actionData xml:id="d41">
      <inkml:trace xmlns:inkml="http://www.w3.org/2003/InkML" xml:id="stk41" contextRef="#ctx0" brushRef="#br0">25800 16965 0,'0'0'3,"-35"0"12,0 0 8,70 0 41,0 0-59,-1 34 6,71-34-5,-1 0 4,35 0-1,-35 0-4,1 0 8,-1 0-9,-34 0 11,-36 0-8,1 0 2,-35 35 32</inkml:trace>
    </iact:actionData>
  </iact:action>
  <iact:action type="add" startTime="73297">
    <iact:property name="dataType"/>
    <iact:actionData xml:id="d42">
      <inkml:trace xmlns:inkml="http://www.w3.org/2003/InkML" xml:id="stk42" contextRef="#ctx0" brushRef="#br0">25730 17243 0,'0'0'2,"35"0"43,34 0-39,36 0 5,34 0-6,-35 0 15,35 0-14,-34 0-1,-36 34 5,1-34-4,-36 0 4,1 0-3,0 0 1,-70-34 31</inkml:trace>
    </iact:actionData>
  </iact:action>
  <iact:action type="add" startTime="73634">
    <iact:property name="dataType"/>
    <iact:actionData xml:id="d43">
      <inkml:trace xmlns:inkml="http://www.w3.org/2003/InkML" xml:id="stk43" contextRef="#ctx0" brushRef="#br0">26460 16617 0,'0'0'3,"0"-35"-1,-34 35 6,-1 35 32,0 35-31,35 34-1,0 35-1,-35 0 2,35 35-2,0-35 2,0 0-2,-35 0 9</inkml:trace>
    </iact:actionData>
  </iact:action>
  <iact:action type="add" startTime="73889">
    <iact:property name="dataType"/>
    <iact:actionData xml:id="d44">
      <inkml:trace xmlns:inkml="http://www.w3.org/2003/InkML" xml:id="stk44" contextRef="#ctx0" brushRef="#br0">26982 16999 0,'0'0'5,"-35"0"-2,35 35 35,70 35-32,34-1 5,0 1-5,1-36 1,-36 1 2,1-35 1,-1 0-3,-34-35 1,-35-34 0,0-1 0,0-34 0,0 0 0,-35 0 0,0 34 0,35 35 0,-34 35 8,-1 0-8</inkml:trace>
    </iact:actionData>
  </iact:action>
  <iact:action type="add" startTime="78269">
    <iact:property name="dataType"/>
    <iact:actionData xml:id="d45">
      <inkml:trace xmlns:inkml="http://www.w3.org/2003/InkML" xml:id="stk45" contextRef="#ctx0" brushRef="#br0">23053 15574 0,'0'0'1,"-35"0"15,0 35 9,35 0-2,35-35-14,0 0-1,34 0 0,36 0 8,68-35-9,36 0 2,34 35 1,1-35-3,-36 1 8,-34-1-5,-35 0-3,-69 35 0,-35-35 2,0 35-2,-35-34-1</inkml:trace>
    </iact:actionData>
  </iact:action>
  <iact:action type="add" startTime="78639">
    <iact:property name="dataType"/>
    <iact:actionData xml:id="d46">
      <inkml:trace xmlns:inkml="http://www.w3.org/2003/InkML" xml:id="stk46" contextRef="#ctx0" brushRef="#br0">23088 15887 0,'0'0'6,"34"0"15,71 0-18,68-35 14,36 35-8,34 0-1,-34-35 0,0 1-1,-70 34 2,-35-35 0,-69 35 7,0-35-9</inkml:trace>
    </iact:actionData>
  </iact:action>
  <iact:action type="add" startTime="79369">
    <iact:property name="dataType"/>
    <iact:actionData xml:id="d47">
      <inkml:trace xmlns:inkml="http://www.w3.org/2003/InkML" xml:id="stk47" contextRef="#ctx0" brushRef="#br0">28199 15991 0,'0'0'3,"-35"0"-1,-34-35 15,-1 35-7,35-34-3,0 34 1,70 0 14,0 0-13,104 0-2,0 0 2,35 0-3,0 0 12,0 0-10,34 0-1,-34 0 2,-35-35-2,0 35 2,-69 0-1</inkml:trace>
    </iact:actionData>
  </iact:action>
  <iact:action type="add" startTime="79662">
    <iact:property name="dataType"/>
    <iact:actionData xml:id="d48">
      <inkml:trace xmlns:inkml="http://www.w3.org/2003/InkML" xml:id="stk48" contextRef="#ctx0" brushRef="#br0">27990 16165 0,'0'0'2,"35"0"29,35 0-23,69 0 0,34 0 0,1 35 0,35-70 0,0 35 9,34 0-12,-104-35 3</inkml:trace>
    </iact:actionData>
  </iact:action>
  <iact:action type="add" startTime="79863">
    <iact:property name="dataType"/>
    <iact:actionData xml:id="d49">
      <inkml:trace xmlns:inkml="http://www.w3.org/2003/InkML" xml:id="stk49" contextRef="#ctx0" brushRef="#br0">29555 15644 0,'0'0'1,"35"0"30,-1 34-23,1 1 0,35 69 0,-36-34 0,-34 34 7,0 1-6,0-1-2,-69 0 3,-1 0-5,-69-34 3,35-1 0</inkml:trace>
    </iact:actionData>
  </iact:action>
  <iact:action type="add" startTime="80178">
    <iact:property name="dataType"/>
    <iact:actionData xml:id="d50">
      <inkml:trace xmlns:inkml="http://www.w3.org/2003/InkML" xml:id="stk50" contextRef="#ctx0" brushRef="#br0">30563 16061 0,'35'-35'5,"-70"70"-5,140-70 15,-36 0-6,70 35 7,0 0-8,70 0 0,-1 0 0,-34 0 0,0 0 0,-35 0 8</inkml:trace>
    </iact:actionData>
  </iact:action>
  <iact:action type="add" startTime="80408">
    <iact:property name="dataType"/>
    <iact:actionData xml:id="d51">
      <inkml:trace xmlns:inkml="http://www.w3.org/2003/InkML" xml:id="stk51" contextRef="#ctx0" brushRef="#br0">30250 16408 0,'0'0'2,"35"0"12,0 0-9,34 0 6,70-34-3,1 34-1,103 34 10,0-34-9,1 0 0,-36-34 0,1 34-1,-70 0 1</inkml:trace>
    </iact:actionData>
  </iact:action>
  <iact:action type="add" startTime="80671">
    <iact:property name="dataType"/>
    <iact:actionData xml:id="d52">
      <inkml:trace xmlns:inkml="http://www.w3.org/2003/InkML" xml:id="stk52" contextRef="#ctx0" brushRef="#br0">30911 15609 0,'0'0'1,"-35"0"7,-34 0 0,-36 35-1,36 34 0,-36 1 2,1 34-2,69 0 2,35 1-1,0 34-1,35-35 2,35 0 7,34 0-9,-34-69 3,34 35-4,35-70 1</inkml:trace>
    </iact:actionData>
  </iact:action>
  <iact:action type="add" startTime="85655">
    <iact:property name="dataType"/>
    <iact:actionData xml:id="d53">
      <inkml:trace xmlns:inkml="http://www.w3.org/2003/InkML" xml:id="stk53" contextRef="#ctx0" brushRef="#br0">16238 8900 0,'0'0'2,"-35"0"3,0-35 12,35 0-1,0 0 8,35 35-16,34-34 0,36 34 0,-36-35 0,36 35 7,-1 0-6,-35 0 0,1 0-2,-35 0 2,0 35-2,-35-1 2,0 36-3,-35 34 4,-35 0-5,-34 36 5,0-36-2,-35-35 0,34 1 8,70-1-9,-34-34 2,69 0 7,35-35-8,34 0-1,36 0 2,34 0-2,0-35 2,69 0 7,1 1-8,-35-1 1,0 35-4</inkml:trace>
    </iact:actionData>
  </iact:action>
  <iact:action type="add" startTime="86526">
    <iact:property name="dataType"/>
    <iact:actionData xml:id="d54">
      <inkml:trace xmlns:inkml="http://www.w3.org/2003/InkML" xml:id="stk54" contextRef="#ctx0" brushRef="#br0">17837 8761 0,'0'0'2,"-35"-70"12,35 35 2,35 70 17,-35 0-24,35 34-4,0 36 6,34 34 6,-69 0-11,35 0 3,-35 0-2</inkml:trace>
    </iact:actionData>
  </iact:action>
  <iact:action type="add" startTime="87287">
    <iact:property name="dataType"/>
    <iact:actionData xml:id="d55">
      <inkml:trace xmlns:inkml="http://www.w3.org/2003/InkML" xml:id="stk55" contextRef="#ctx0" brushRef="#br0">16933 10707 0,'0'0'2,"35"-34"52,0 34-45,-35-35-1,34 0 0,1-34 0,-35 34 0,0-35-1,0 1-1,0-1 5,-35 1 4,1 34-5,-1 35-4,-35-35 4,1 35-4,-36 35 1,36 0 2,34-1-2,0 36 2,70-1-1,35 71 7,-1-36-6,70 35-1,0-35-2,-34 0 4</inkml:trace>
    </iact:actionData>
  </iact:action>
  <iact:action type="add" startTime="87607">
    <iact:property name="dataType"/>
    <iact:actionData xml:id="d56">
      <inkml:trace xmlns:inkml="http://www.w3.org/2003/InkML" xml:id="stk56" contextRef="#ctx0" brushRef="#br0">16968 11472 0,'0'0'1,"-35"-35"13,-34 1-4,69-1-4,-35-35 4,70 1-4,34-1 3,70-34 7,35 0-9,0-1 0</inkml:trace>
    </iact:actionData>
  </iact:action>
  <iact:action type="add" startTime="87766">
    <iact:property name="dataType"/>
    <iact:actionData xml:id="d57">
      <inkml:trace xmlns:inkml="http://www.w3.org/2003/InkML" xml:id="stk57" contextRef="#ctx0" brushRef="#br0">18150 10221 0,'0'0'0,"-35"0"17,1 34 0,34 36-10,-35-1 9,35 36-7,0 34-3,0-35 4,35 35-4,-35-35 3,34 1-1,1-71-2</inkml:trace>
    </iact:actionData>
  </iact:action>
  <iact:action type="add" startTime="88160">
    <iact:property name="dataType"/>
    <iact:actionData xml:id="d58">
      <inkml:trace xmlns:inkml="http://www.w3.org/2003/InkML" xml:id="stk58" contextRef="#ctx0" brushRef="#br0">15264 11889 0,'0'0'4,"-35"0"0,1 0 3,68 0 9,71 0-9,69 0 2,138 0 7,106-35-10,173 1 13,-70-1-13,1 0 3,-105 35-2,-69-35 2,-105 35 6,-104-34-7,-69-1 1,-35 35-2,-1 0 1,-68-35 0,-36 35 9</inkml:trace>
    </iact:actionData>
  </iact:action>
  <iact:action type="add" startTime="89271">
    <iact:property name="dataType"/>
    <iact:actionData xml:id="d59">
      <inkml:trace xmlns:inkml="http://www.w3.org/2003/InkML" xml:id="stk59" contextRef="#ctx0" brushRef="#br0">18220 12585 0,'0'0'2,"-35"0"8,70 0-6,-35-35 4,34 35 0,71 0-2,-1-35 3,35 35-1,0-35 0,-69 35 0,-1 35 1,-34-35 7,-35 70-9,-70-36 1,-34 71 1,-35-1 0,0 35-2,35-35 1,34-34 0,35-1-2,35 1 3,70-35 1,-1-1-4,36-34 3,69 0 7,-35 0-9,35-34 1,-1-1 0,-33-35 1,-36 35-1</inkml:trace>
    </iact:actionData>
  </iact:action>
  <iact:action type="add" startTime="89826">
    <iact:property name="dataType"/>
    <iact:actionData xml:id="d60">
      <inkml:trace xmlns:inkml="http://www.w3.org/2003/InkML" xml:id="stk60" contextRef="#ctx0" brushRef="#br0">17455 12724 0,'0'0'5,"-35"0"-3,0 0 4,-34 34 10,34 36-8,35-1 0,0 36 0,69-36-1,1 35 2,-1-34-1,36-35 0,-1 0 0,-34-35 0,-1 0-1,1-35 2,-36 0-1,-34-69 0,0-35 0,0 34 9,-69 1-10,-1 35 1,-69 34 0,0 0 1,0 35-2,0 35-1,35 34 3,-1 36 1</inkml:trace>
    </iact:actionData>
  </iact:action>
  <iact:action type="add" startTime="90231">
    <iact:property name="dataType"/>
    <iact:actionData xml:id="d61">
      <inkml:trace xmlns:inkml="http://www.w3.org/2003/InkML" xml:id="stk61" contextRef="#ctx0" brushRef="#br0">16585 12654 0,'0'0'5,"0"35"22,35 0-19,-35 34-1,35 35 9,-35 35-8,35 0 1,-35-34-2,34 34 2,1 0-1</inkml:trace>
    </iact:actionData>
  </iact:action>
  <iact:action type="add" startTime="90609">
    <iact:property name="dataType"/>
    <iact:actionData xml:id="d62">
      <inkml:trace xmlns:inkml="http://www.w3.org/2003/InkML" xml:id="stk62" contextRef="#ctx0" brushRef="#br0">15647 14253 0,'0'0'5,"-35"0"-5,70 0 24,104 0-7,174-35-10,34 35 2,175-34-1,-35-1 7,104 35-7,-104 0 0,-35 0 0,-105-35 1,-138 35 6,-35 0-7,-105-35 0,1 35 0,-105-34-1</inkml:trace>
    </iact:actionData>
  </iact:action>
  <iact:action type="add" startTime="90984">
    <iact:property name="dataType"/>
    <iact:actionData xml:id="d63">
      <inkml:trace xmlns:inkml="http://www.w3.org/2003/InkML" xml:id="stk63" contextRef="#ctx0" brushRef="#br0">15855 14496 0,'0'0'4,"-35"0"0,1 0 4,103 0 14,70 0-15,105 0 2,69-34 1,139-1-3,-35 0 9,104 0-8,-103 1 0,-1 34 0,-139-35 0,-69 35 8,-70-35-8,-70 35 0,1 0 0,-174 0-2</inkml:trace>
    </iact:actionData>
  </iact:action>
  <iact:action type="add" startTime="94039">
    <iact:property name="dataType"/>
    <iact:actionData xml:id="d64">
      <inkml:trace xmlns:inkml="http://www.w3.org/2003/InkML" xml:id="stk64" contextRef="#ctx0" brushRef="#br0">17211 14705 0,'0'0'3,"0"-35"20,0 70-1,0 35-5,0-1-9,0 1-1,0-1-1,0 1 4,35-1-1,0-34 5,0 0-5,69-35-2,0 0 2,70-35-1,174-35 8,34-138-7,35-1-1,1-34 0,-105 34 0,-105 105 7,-69 0-5,-34 69-3,-36 0 2,-34 0-2,-35 1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3T15:17:53.964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22067">
    <iact:property name="dataType"/>
    <iact:actionData xml:id="d0">
      <inkml:trace xmlns:inkml="http://www.w3.org/2003/InkML" xml:id="stk0" contextRef="#ctx0" brushRef="#br0">20097 4033 0,'0'0'2,"0"-35"13,0 0 7,0 70 67,35 0-72,-35 0-11,0 34 6,0-34-7,0 0 9,35 34-3,-35-34-4,0 0 8</inkml:trace>
    </iact:actionData>
  </iact:action>
  <iact:action type="add" startTime="22765">
    <iact:property name="dataType"/>
    <iact:actionData xml:id="d1">
      <inkml:trace xmlns:inkml="http://www.w3.org/2003/InkML" xml:id="stk1" contextRef="#ctx0" brushRef="#br0">20306 3824 0,'0'0'5,"0"-34"-5,-35 34 10,0-35-4,1 0 3,-1 35-2,0 0 9,0-35 0,0 70-6,1-35-4,-36 0 4,35 35-4,-34-35 0,34 35 4,0 34-3,-34-34 2,34 34-1,0 36 9,0-36-10,35 35 1,0-34 0,0-1 0,35 1 0,0-35 0,35 0 0,-1-1 0,1 1 0,-1 0 0,1 0 1,34-35 7,-34 0-9,-1-35 3,1 35-4,-1-35 4,1 0 6,-36 1-9,1-1 0,0 0 1,0-35 0,-35 36 0,0-71 0,0 36 0,-35-35-1,0 34 2,-34 1-2,-1 34 2,35 0-1,-34 0 0,-35 1 9,34-1-9,0 35 0,-34 0-1,35 0 2,-1 0-2,1 35 0,-1-35 2,0 34 1,36-68-4</inkml:trace>
    </iact:actionData>
  </iact:action>
  <iact:action type="add" startTime="31242">
    <iact:property name="dataType"/>
    <iact:actionData xml:id="d2">
      <inkml:trace xmlns:inkml="http://www.w3.org/2003/InkML" xml:id="stk2" contextRef="#ctx0" brushRef="#br0">20236 4033 0,'0'0'3,"0"-35"67,0 70 85,0 0-144,0-1-1,0 1 8,0 0-13,0 0 11,35-1-9,-35 1 2,0 0 7,0 0-8,0-1 16,0 1-8,0 0 8,35-35 75</inkml:trace>
    </iact:actionData>
  </iact:action>
  <iact:action type="add" startTime="33307">
    <iact:property name="dataType"/>
    <iact:actionData xml:id="d3">
      <inkml:trace xmlns:inkml="http://www.w3.org/2003/InkML" xml:id="stk3" contextRef="#ctx0" brushRef="#br0">21175 4207 0,'0'0'2,"0"-35"38,0 70 60,0-1-78,35 1-19,-35 0 6,0 0 7,0-1-10,35 1 20,-35 0-10,69-35 0,-104 35-10</inkml:trace>
    </iact:actionData>
  </iact:action>
  <iact:action type="add" startTime="33876">
    <iact:property name="dataType"/>
    <iact:actionData xml:id="d4">
      <inkml:trace xmlns:inkml="http://www.w3.org/2003/InkML" xml:id="stk4" contextRef="#ctx0" brushRef="#br0">21558 4068 0,'0'0'3,"-35"-35"7,35 0 25,-35 35-28,0-35 17,1 35-8,-1 0-8,35-34 0,-35 34 0,0 0 0,0 0 0,1 0-1,-1 0 9,0 0 0,0 0-7,35 34-2,-34-34 2,-1 0 8,35 35-11,-35-35 4,0 0-4,35 35 2,-34-35 0,-1 35-1,0-1 2,35 1 15,-35 0-15,0 0 14,35-1-7,0 1-8,0 0 8,0 0-8,0-1 8,35-34-7,-35 35-2,35 0 25,0-35-16,-35 35-8,35-35 0,-1 35-1,1-35 2,0 0 7,-35 34-7,35-34 7,-1 0-1,1 0-7,35 0 8,-36 0 8,1-34-15,0 34-1,0 0 8,0 0-1,-1-35-5,1 35 3,0 0-3,0-35-2,-1 35 7,1-35 2,0 0-2,-35 1 1,0-1 1,0 0-8,0 0-3,0 1 1,0-1 2,0 0 0,-35 0-1,35 1 1,-35-1-2,1 0 19,-1 0-20,0 35 2,0-34 0,1 34 0,-36-35 0,35 35-1,0 0 2,1 35-2,-1-35 1,-35 34 1,36-34-3,-1 35 11,0 0-8,35-70-3</inkml:trace>
    </iact:actionData>
  </iact:action>
  <iact:action type="add" startTime="50219">
    <iact:property name="dataType"/>
    <iact:actionData xml:id="d5">
      <inkml:trace xmlns:inkml="http://www.w3.org/2003/InkML" xml:id="stk5" contextRef="#ctx0" brushRef="#br0">21245 5562 0,'34'0'74,"-34"-34"-10,-34-1 24,-1 0-65,0 35-8,0 0 1,35-35-10,-34 35 3,-1 0 15,0 0-8,0 0 9,1 0-9,-1 0 8,0 0 0,0 35 0,0 0-8,1-35-8,34 35 0,0-1-2,0 1 13,0 0-12,34-35 1,-34 35 0,35-1 0,-35 1 0,35-35-1,0 35 2,0 0 7,-1-35-7,1 0-3,0 0 2,0 0 0,-1 0 0,1 0 0,0 0 16,-35-35-7,35 0 6,-35 0-6,0 1 6,34 34-13,-34-35-4,0 0 51,0 0 49,0 70 15,0 0-90,0 0-22,-34-1-2,34 1 8,0 0-10,0 0 5,34 0-4,-34-1 4,0 1-4,0 0 4,0 0-4,0-1 4,0 1-4,0 0 5,0 0 11,0-1-6,0 1 0,0 0 0,0 0 8,0-1 17,0 1-17</inkml:trace>
    </iact:actionData>
  </iact:action>
  <iact:action type="add" startTime="55683">
    <iact:property name="dataType"/>
    <iact:actionData xml:id="d6">
      <inkml:trace xmlns:inkml="http://www.w3.org/2003/InkML" xml:id="stk6" contextRef="#ctx0" brushRef="#br0">20062 5806 0,'0'0'3,"0"-35"44,35 35-38,-35-35 8,35 35-12,-35-35 26,0 1 1,35 34-24,-35-35 0,0 0 0,0 0 8,0 1-9,0-1 9,0 0-7,0 0 7,-35 35 8,35-34-7,-35 34-10,0 0 9,1 0 0,-1 0-10,0 0 10,0 0-8,1 34 18,-1-34-18,35 35 0,-35-35 8,35 35-8,0 0 8,0-1-8,0 1 8,35 0-9,0 0 2,-35-1-1,34 1-2,1 0 12,0 0-8,0-35-4,-1 35 4,1-1-4,0 1 4,-35 0-4,35-35 2,-35 35 0,35-1 0,-35 1 16,0 0-16,0 0 8,-35-35-8,35 34 0,-35 1 8,0-35 8,0 0-16,1 35 1,-1-35 7,0-35-11,0 35 6,1 0-4,34-35 2,-35 35-2,35-34 7,0-1 4,0 0-2,35 0-7,-1 1-2,1-1 1,0-35 1,0 36-2,-1-1 2,-34 0-2,35 0 2,-35 0 7,35 35-1,-35 35-1</inkml:trace>
    </iact:actionData>
  </iact:action>
  <iact:action type="add" startTime="59146">
    <iact:property name="dataType"/>
    <iact:actionData xml:id="d7">
      <inkml:trace xmlns:inkml="http://www.w3.org/2003/InkML" xml:id="stk7" contextRef="#ctx0" brushRef="#br0">20410 7961 0,'0'0'3,"35"0"61,-35-35-48,0 1 21,-35 34-4,0-35-17,1 35-11,-1 0 5,-35 0-3,36 0 2,-36 0-2,35 35 2,0-35 0,1 69-1,-1-34 0,35 0 6,-35-1-4,35 1-4,35 0 3,0 0 1,-1-35-4,1 34 3,0 1-2,35-35 1,-1-35 0,1 35 1,-1-34 7,-34-1-10,0 0 3,-35 0 0,34 35-2,-34-34 1,-34 68 40,-1 36-39,0-1 0,0 36-2,1-36 9,34 35-6,-35-34-4,0 0 2,35-1 0,-35-34 0,35 34 0,0 1 0</inkml:trace>
    </iact:actionData>
  </iact:action>
  <iact:action type="add" startTime="60627">
    <iact:property name="dataType"/>
    <iact:actionData xml:id="d8">
      <inkml:trace xmlns:inkml="http://www.w3.org/2003/InkML" xml:id="stk8" contextRef="#ctx0" brushRef="#br0">21314 8343 0,'0'0'2,"0"-34"24,-35-1 27,1 35-29,-1 0-8,0 0-9,0 35-1,1-1 4,-1 1-3,35 0 3,-35 34-3,0-34 8,35 35-5,0-35-4,35-1 4,0 1-4,0 0 4,34-35-4,1 35 3,-1-35 6,36-35-7,-36 0 0,-34 0 1,34-34-1,-34-1 0,-35 1-1,0 34 1,-35 0 0,35 0 0,-69 1 9,-1-1-10,36 35 2,-71 0-2,36 35 0,-1-1 2,1 1 1</inkml:trace>
    </iact:actionData>
  </iact:action>
  <iact:action type="add" startTime="62283">
    <iact:property name="dataType"/>
    <iact:actionData xml:id="d9">
      <inkml:trace xmlns:inkml="http://www.w3.org/2003/InkML" xml:id="stk9" contextRef="#ctx0" brushRef="#br0">23331 8378 0,'0'0'3,"0"-35"29,0 1-8,-35 34 6,0 0-14,1 0-11,-1 34 5,0 1-3,-34 0 2,34 0-2,0-1 9,35 36-7,0-35-2,35 0 1,-35-1 0,69 1 1,-34 0-2,35 0 1,-36-35 0,71 0 8,-36 0-8,1-35 0,34-35 0,-34 1 0,-36-1 0,1 35 0,-35-34 0,0 34 8,-35 0-7,1-34-2,-36 34 2,1 0-2,-36 1 3,36 34-4,-1 0 3,1 69-2</inkml:trace>
    </iact:actionData>
  </iact:action>
  <iact:action type="add" startTime="76571">
    <iact:property name="dataType"/>
    <iact:actionData xml:id="d10">
      <inkml:trace xmlns:inkml="http://www.w3.org/2003/InkML" xml:id="stk10" contextRef="#ctx0" brushRef="#br0">23227 4380 0,'0'0'2,"0"-34"11,-35 68 20,0 1-18,35 0-6,-35-35 7,1 35-7,34 0 7,-35-35-9,70 0 58,-1 0-57,1 0 0,0 0 0,0 0 8,-1 0-9,1 0 1,0 34 0,0-34 8,-35 35-9,-35 0 9,0-35-8,35 35 0,-35-35 1,1 0 5,-1 0-5,0 0 0,0 0-2,1 0 1</inkml:trace>
    </iact:actionData>
  </iact:action>
  <iact:action type="add" startTime="77066">
    <iact:property name="dataType"/>
    <iact:actionData xml:id="d11">
      <inkml:trace xmlns:inkml="http://www.w3.org/2003/InkML" xml:id="stk11" contextRef="#ctx0" brushRef="#br0">23227 4346 0,'0'0'2,"34"0"3,1-35 3,69 35 1,1-35 1,69 0-4,-1-34 4</inkml:trace>
    </iact:actionData>
  </iact:action>
  <iact:action type="add" startTime="77851">
    <iact:property name="dataType"/>
    <iact:actionData xml:id="d12">
      <inkml:trace xmlns:inkml="http://www.w3.org/2003/InkML" xml:id="stk12" contextRef="#ctx0" brushRef="#br0">23505 5806 0,'0'0'2,"0"35"13,0-1-2,-35 1 6,35 0-12,0 0 0,-35-1 2,35 1 0,0 0-2,0 0 1,35-35 48,0 0-48,0 0 8,34 0-8,-34 0-2,0 0 3,-1 34 0,1 1-1,-35 0-3,-35 0 13,35-1-9,-34-34-2,-1 35 3,0-35-4,-34 35 10,-1-35-8,35 0 0,-34 0 0</inkml:trace>
    </iact:actionData>
  </iact:action>
  <iact:action type="add" startTime="78281">
    <iact:property name="dataType"/>
    <iact:actionData xml:id="d13">
      <inkml:trace xmlns:inkml="http://www.w3.org/2003/InkML" xml:id="stk13" contextRef="#ctx0" brushRef="#br0">23644 5806 0,'0'0'1,"35"0"18,34-35-12,35 0 2,1 0-1,69 35-2,-70-34 2</inkml:trace>
    </iact:actionData>
  </iact:action>
  <iact:action type="add" startTime="80370">
    <iact:property name="dataType"/>
    <iact:actionData xml:id="d14">
      <inkml:trace xmlns:inkml="http://www.w3.org/2003/InkML" xml:id="stk14" contextRef="#ctx0" brushRef="#br0">22218 4276 0,'0'0'4,"0"-35"12,0 1 6,0-1-9,-35 35-4,35-35 56,-34 70 25,34 0-58,0-1-18,-35 1-5,35 0-3,0 0 11,0-1-1,0 1 49,-35-70-52</inkml:trace>
    </iact:actionData>
  </iact:action>
  <iact:action type="add" startTime="81106">
    <iact:property name="dataType"/>
    <iact:actionData xml:id="d15">
      <inkml:trace xmlns:inkml="http://www.w3.org/2003/InkML" xml:id="stk15" contextRef="#ctx0" brushRef="#br0">22323 3963 0,'0'0'1,"-35"0"11,0 0 2,0-34 1,0 34 0,1 0 1,-1 0 8,0 34-9,0-34-6,1 0-1,34 35 0,-35 0 0,0-35-1,35 35 2,-35-1-2,35 1 2,-34 0-1,34 0 0,0-1-1,0 1 0,0 0 11,0 0-11,0-1 1,0 1 0,34 0 0,-34 0 8,35 0-10,0-1 12,0-34-10,-1 35-1,1-35 10,0 35-8,0-35-2,-35 35 1,34-35 0,1 0 9,0 0-11,0 0 11,34-35-2,-34 35-5,0-35-2,0 35-1,-1-35 2,1 1-2,0-1 2,0 35-2,-35-35 1,35 0 0,-35 0 0,34 1 16,-34-1-16,0 0 0,0 0 0,0 1 8,0-1-8,-34 0 1,34 0-2,0 1 2,-35 34-2,35-35 0,-35 0 2,0 35 1,35-35 4,-35 35-6,1-34-1,-1 34 2,0 0-2,0-35 2,1 35 7,-1 0-7,0 0-2,0 0 1,0 0 0,1 0 0,-1 35 8,0-35-8,0 0 0,1 0 1,34 34-2</inkml:trace>
    </iact:actionData>
  </iact:action>
  <iact:action type="add" startTime="94171">
    <iact:property name="dataType"/>
    <iact:actionData xml:id="d16">
      <inkml:trace xmlns:inkml="http://www.w3.org/2003/InkML" xml:id="stk16" contextRef="#ctx0" brushRef="#br0">27608 5319 0,'0'0'2,"-35"0"11,0 0-2,-34 35 3,-1 34-7,1 36 1,-1 34-2,35 35 4,70-35-1,0-35-2,69 35 2,-34-35-1,-1-34 0,-34-36-2,34 1 3,1-70 7,-35 1-9,0-36 3,-1 1-3,-34-1 2,0 35 8,-34 1-11,-36 34 1,0 0 2,1 0 0,-35 34-2,69 1 2,-35 35-1</inkml:trace>
    </iact:actionData>
  </iact:action>
  <iact:action type="add" startTime="94545">
    <iact:property name="dataType"/>
    <iact:actionData xml:id="d17">
      <inkml:trace xmlns:inkml="http://www.w3.org/2003/InkML" xml:id="stk17" contextRef="#ctx0" brushRef="#br0">28338 6223 0,'0'0'1,"-35"0"17,35 35-5,-35-1-2,35 36-2,-34 34-3,-1 35 3,0 0-2,0-34 1</inkml:trace>
    </iact:actionData>
  </iact:action>
  <iact:action type="add" startTime="95228">
    <iact:property name="dataType"/>
    <iact:actionData xml:id="d18">
      <inkml:trace xmlns:inkml="http://www.w3.org/2003/InkML" xml:id="stk18" contextRef="#ctx0" brushRef="#br0">28686 5528 0,'0'0'3,"0"-35"1,-35 35 4,35-35 0,35 35 15,-1 0-7,71 0-7,34 0-2,-35 0 2,0-35-2,-34 35 2,-1 0-2,-34 0 2,0 0-2,0 0 3,-35 35 13,35 69-14,-70-34-2,35 69 1,-35-35-1,0 1 2,0-36-2,1 1 1,-1 34 0,0-35 0,-69 36-1</inkml:trace>
    </iact:actionData>
  </iact:action>
  <iact:action type="add" startTime="95588">
    <iact:property name="dataType"/>
    <iact:actionData xml:id="d19">
      <inkml:trace xmlns:inkml="http://www.w3.org/2003/InkML" xml:id="stk19" contextRef="#ctx0" brushRef="#br0">28964 6014 0,'0'0'4,"0"-34"9,35-1-4,34 35-5,35-35 4,35 0-1,1 35 2,33 0-1,1 35 7</inkml:trace>
    </iact:actionData>
  </iact:action>
  <iact:action type="add" startTime="95772">
    <iact:property name="dataType"/>
    <iact:actionData xml:id="d20">
      <inkml:trace xmlns:inkml="http://www.w3.org/2003/InkML" xml:id="stk20" contextRef="#ctx0" brushRef="#br0">30181 6119 0,'0'0'2,"0"34"3,-35-34 13,-35 35-10,36 35 0,-1-1-1,-35 70 2,105 0-3,-139 0 2</inkml:trace>
    </iact:actionData>
  </iact:action>
  <iact:action type="add" startTime="96406">
    <iact:property name="dataType"/>
    <iact:actionData xml:id="d21">
      <inkml:trace xmlns:inkml="http://www.w3.org/2003/InkML" xml:id="stk21" contextRef="#ctx0" brushRef="#br0">27017 7022 0,'0'0'5,"-70"0"-5,1 0 8,-1 0-1,0 0 2,36 0-2,-1 35 1,70-35 0,34 0 0,70 0 8,105 0-8,-1 0 0,174 0 0,1 0 0,68 0 8,-34 0-8,-34 0 1,-36 0-2,-104 0 2,-34-35-2,-70 35 2,-70 0-2,-69 0 3,-1-34 3</inkml:trace>
    </iact:actionData>
  </iact:action>
  <iact:action type="add" startTime="96762">
    <iact:property name="dataType"/>
    <iact:actionData xml:id="d22">
      <inkml:trace xmlns:inkml="http://www.w3.org/2003/InkML" xml:id="stk22" contextRef="#ctx0" brushRef="#br0">26878 7231 0,'0'0'3,"69"35"11,70-35-6,70 35 1,69-35-3,70 0 2,-1 34 0,71-34 8,-36 0-8,-34 35 0,-1-35-1,-103 0 2,-35-35 7,-105 35-8,-35 0 0,-34-34 0,-104-1 17</inkml:trace>
    </iact:actionData>
  </iact:action>
  <iact:action type="add" startTime="97402">
    <iact:property name="dataType"/>
    <iact:actionData xml:id="d23">
      <inkml:trace xmlns:inkml="http://www.w3.org/2003/InkML" xml:id="stk23" contextRef="#ctx0" brushRef="#br0">28407 9282 0,'0'0'1,"35"-35"16,-35 1-9,35 34-1,0-35 0,0-35 1,-1 35 0,1-34 0,0-1 0,-35 36 0,0-36 0,-35 35 0,0-34 0,-34 34 9,-1 0-9,-34 35-1,0 0 2,34 0-2,1 35 2,34 0-2,35 34 2,0 1-2,69 34 3,1 35-4,34-34 4,105-1-3,-209 0 8</inkml:trace>
    </iact:actionData>
  </iact:action>
  <iact:action type="add" startTime="97673">
    <iact:property name="dataType"/>
    <iact:actionData xml:id="d24">
      <inkml:trace xmlns:inkml="http://www.w3.org/2003/InkML" xml:id="stk24" contextRef="#ctx0" brushRef="#br0">28199 9734 0,'0'0'0,"-35"-35"9,-34 35-1,34-35 0,0 1 0,35-1 0,0 0 0,104-34 0,35-36 9,35-34-9,0 35 1,-70-35-2</inkml:trace>
    </iact:actionData>
  </iact:action>
  <iact:action type="add" startTime="98324">
    <iact:property name="dataType"/>
    <iact:actionData xml:id="d25">
      <inkml:trace xmlns:inkml="http://www.w3.org/2003/InkML" xml:id="stk25" contextRef="#ctx0" brushRef="#br0">29972 9039 0,'0'0'3,"0"-35"10,0 0-4,-35 35 8,35-35-11,-34 35 15,34 35-1,34-35 34,-34-35-46,35 35 16,-35-34-17,35 34 1,0-70 1,-35 35-2,34 1 1,-34-1 1,0 0-2,-34 0 2,-36 35 8,1 0-11,-36 0 10,36 35-9,-1 0 2,1 34 1,34-34-3,35 0 0,35 34 1,-1-34 1,36-35-2,-1 35 1,36-70 7,-1 35-6,-34-35-1,-1 1 0,1 34 0,-35 0-1,-35 34 2,0 1 0,0 35-2,0-1 2,-35 1-2,35 34 2,-35-34-1,35 34 8</inkml:trace>
    </iact:actionData>
  </iact:action>
  <iact:action type="add" startTime="99300">
    <iact:property name="dataType"/>
    <iact:actionData xml:id="d26">
      <inkml:trace xmlns:inkml="http://www.w3.org/2003/InkML" xml:id="stk26" contextRef="#ctx0" brushRef="#br0">31641 8830 0,'0'0'2,"-35"-35"2,-34 35 5,34 0-2,-35 0 1,36 35 1,-1 35-1,70-1-1,-1 35 9,36 1-9,-35-36 2,34 1 1,-34-1-4,0-34 4,-35 0-5,-70-35 12,1 0-9,-1 0 0,-69 0 0,0-35 17</inkml:trace>
    </iact:actionData>
  </iact:action>
  <iact:action type="add" startTime="99554">
    <iact:property name="dataType"/>
    <iact:actionData xml:id="d27">
      <inkml:trace xmlns:inkml="http://www.w3.org/2003/InkML" xml:id="stk27" contextRef="#ctx0" brushRef="#br0">31780 8691 0,'0'0'2,"0"-35"12,70 1-7,-35-36 2,69 70-2,35-35 2,0 0 7,35 35-9,0-34 2</inkml:trace>
    </iact:actionData>
  </iact:action>
  <iact:action type="add" startTime="99995">
    <iact:property name="dataType"/>
    <iact:actionData xml:id="d28">
      <inkml:trace xmlns:inkml="http://www.w3.org/2003/InkML" xml:id="stk28" contextRef="#ctx0" brushRef="#br0">28442 10221 0,'0'0'1,"-104"0"6,0-35 2,-35 35-2,69 0 1,35 0 0,0 0 0,105 0 8,34 0-8,70 0 8,35 0-8,173 0 0,35 0 0,70 0 7,-35 0-7,70 0 0,-140 35 0,-69-35 0,-104 0 1,-70 0-2,-69 34 2,-36-68 7,-103 34 7</inkml:trace>
    </iact:actionData>
  </iact:action>
  <iact:action type="add" startTime="100381">
    <iact:property name="dataType"/>
    <iact:actionData xml:id="d29">
      <inkml:trace xmlns:inkml="http://www.w3.org/2003/InkML" xml:id="stk29" contextRef="#ctx0" brushRef="#br0">28025 10360 0,'0'0'5,"35"0"10,69 0-7,35 0 2,70 0-2,104 0 7,69 0-7,105 0 0,-35 0 0,-70 34 0,-34-34 8,-70 35-7,-104-35-2,-35 0 1,-69 0 0,-35 0 0,-105 0 9</inkml:trace>
    </iact:actionData>
  </iact:action>
  <iact:action type="add" startTime="118494">
    <iact:property name="dataType"/>
    <iact:actionData xml:id="d30">
      <inkml:trace xmlns:inkml="http://www.w3.org/2003/InkML" xml:id="stk30" contextRef="#ctx0" brushRef="#br0">30668 5493 0,'0'0'4,"0"-35"23,34 0-12,-34 1 17,35 34-25,-70-35 1,35 0 8,-34 35-8,34-35 0,-35 35 1,0-34-2,0 34 2,0-35 7,1 0-9,-36 35-1,35-35 3,-34 1-2,34 34 3,0-35-1,1 35-3,-36-35 4,35 35-4,0 0 2,1-35 0,-1 35 0,0 0 0,0-35 0,1 35 7,-1 0-6,0 0 7,0 0-8,0 0 1,1 0-2,-36 0 2,35 0-2,-34 0 2,34 0-2,0 0 0,1 35 2,-1-35 7,0 0-4,0 0-8,0 35 5,1-35-2,-36 35 2,35-35-2,1 35 2,-36-1-2,35 1 9,1-35-8,-1 35 0,0 0 0,0-35 0,0 34 8,1 1 1,-1-35-10,35 35 2,-35-35-2,35 35 3,-35-35-4,1 34 1,34 1 2,-35-35 7,0 35-9,35 0 2,-35-1 7,1 1 0,34 0-8,-35 0 1,35-1-2,-35 1 1,35 0 0,-35 0 0,35 34 0,-35-34 0,35 0 0,0 0 8,0-1-7,-34 1-2,34 0 3,0 0 6,-35-1-10,35 1 2,0 0 0,0 0 8,0-1-9,0 1 2,0 0 7,-35 34-8,35-34 0,0 0 0,0 0 0,0 0 0,35-1 0,-35 1 8,0 0-8,35 0 1,-35-1-2,34 1 3,1 0 6,-35 0 0,35-1-9,0 1 8,0 0 9,-1-35-8,-34 35-8,35-35 0,0 34 8,0-34 0,-1 35 0,1-35 0,0 0-7,0 35 7,-1-35-9,1 0 3,0 0 3,0 0-5,0 0 1,-1 35-1,1-35-1,35 0 2,-36 0-3,1 0 4,35 0-1,-36 0-2,36 0 2,-35 0-2,34 0 1,-34 0 1,0 0-2,0 0 9,-1-35-9,1 35 2,35 0 0,-36 0-2,1 0 2,0-35-2,0 35 2,34 0-2,-69-35 3,35 35 6,35 0-10,-36-34 3,1-1-2,35 35 2,-35-35-1,34 35-1,-34-35 1,34 35-1,1-34 2,-35-1 8,34 0-9,-34 0 0,0-34 0,0 34 0,-1 0 0,1 1 0,0-1-1,0 0 2,-1 0 5,1 0-5,-35 1 1,35-1-4,-35 0 4,35 0 5,-35 1-8,34-1 2,-34 0-2,0 0 1,35 1 0,-35-1 8,0 0-8,0 0 0,0 1 0,0-1 0,0-35 0,-35 36 0,35-71 0,0 36 1,-34-1-2,-1 35 2,35-34-2,-35 34 9,35 0-6,-35 1-4,1-1 4,-1 35-4,-35-35 3,36 35-3,-1 0 4,-35 0-4,1 0 2</inkml:trace>
    </iact:actionData>
  </iact:action>
  <iact:action type="add" startTime="120938">
    <iact:property name="dataType"/>
    <iact:actionData xml:id="d31">
      <inkml:trace xmlns:inkml="http://www.w3.org/2003/InkML" xml:id="stk31" contextRef="#ctx0" brushRef="#br0">29103 3894 0,'0'0'2,"-35"-35"13,70 0 16,69 35-22,35 0-4,35 0 5,0-34-3,35 34 10,34 0-8,-34 0-3,-36 0 4,-33 0-3,-36 0 0</inkml:trace>
    </iact:actionData>
  </iact:action>
  <iact:action type="add" startTime="121237">
    <iact:property name="dataType"/>
    <iact:actionData xml:id="d32">
      <inkml:trace xmlns:inkml="http://www.w3.org/2003/InkML" xml:id="stk32" contextRef="#ctx0" brushRef="#br0">29311 4207 0,'0'0'7,"0"-35"-7,-34 35 10,68 0 12,36 0-15,0 0 2,69 35-2,-35-35-1,70 0 11,0 0-8,34 34-2,-34-34 1,-35 0-1</inkml:trace>
    </iact:actionData>
  </iact:action>
  <iact:action type="add" startTime="121459">
    <iact:property name="dataType"/>
    <iact:actionData xml:id="d33">
      <inkml:trace xmlns:inkml="http://www.w3.org/2003/InkML" xml:id="stk33" contextRef="#ctx0" brushRef="#br0">30876 3581 0,'0'0'2,"0"-35"10,35 35-2,0 0 12,-1 70-12,1-1 0,-35 1-4,0 69 10,-35 0-8,1 0 0,-36 0 1,-34-35-1,-35-34-3,0-1 6,34 1-3,1-1-1</inkml:trace>
    </iact:actionData>
  </iact:action>
  <iact:action type="add" startTime="121854">
    <iact:property name="dataType"/>
    <iact:actionData xml:id="d34">
      <inkml:trace xmlns:inkml="http://www.w3.org/2003/InkML" xml:id="stk34" contextRef="#ctx0" brushRef="#br0">31815 4276 0,'35'-35'5,"-70"70"-4,105-70 4,-36 1 5,36 34-3,34-35 10,0 0-11,70 35 3,0 0 3,0-35-8,-35 35 3,-35 35 2,-34-35-3</inkml:trace>
    </iact:actionData>
  </iact:action>
  <iact:action type="add" startTime="122084">
    <iact:property name="dataType"/>
    <iact:actionData xml:id="d35">
      <inkml:trace xmlns:inkml="http://www.w3.org/2003/InkML" xml:id="stk35" contextRef="#ctx0" brushRef="#br0">31676 4554 0,'0'0'3,"35"0"26,34 0-23,36 0 2,34 0 1,34 0-2,36 0 2,-35 0-2,0 0-1,-35 0 4,-70 0 6</inkml:trace>
    </iact:actionData>
  </iact:action>
  <iact:action type="add" startTime="122346">
    <iact:property name="dataType"/>
    <iact:actionData xml:id="d36">
      <inkml:trace xmlns:inkml="http://www.w3.org/2003/InkML" xml:id="stk36" contextRef="#ctx0" brushRef="#br0">32232 3685 0,'0'0'4,"-35"0"8,1-35-3,-1 35-1,-35 0 1,-34 70-3,-70 0 10,0 69-8,0 0 1,35 0-2,35 0 2,35-35-2,34 0 2,35-34-2,35-1 2,34 1-2,70 34 3,0-69-3,70 34 9,34-103-8</inkml:trace>
    </iact:actionData>
  </iact:action>
  <iact:action type="add" startTime="123130">
    <iact:property name="dataType"/>
    <iact:actionData xml:id="d37">
      <inkml:trace xmlns:inkml="http://www.w3.org/2003/InkML" xml:id="stk37" contextRef="#ctx0" brushRef="#br0">32093 5284 0,'0'0'3,"0"35"28,-35 35-14,35-36-10,0 71 0,0-1 1,0 0-1,0 1 2,0-1-2,0-35 1</inkml:trace>
    </iact:actionData>
  </iact:action>
  <iact:action type="add" startTime="123418">
    <iact:property name="dataType"/>
    <iact:actionData xml:id="d38">
      <inkml:trace xmlns:inkml="http://www.w3.org/2003/InkML" xml:id="stk38" contextRef="#ctx0" brushRef="#br0">32371 5319 0,'0'0'1,"35"-35"6,35 35 0,-1-34 3,1-1-2,34 35-1,0 0 1,-34 35 1,-1-35-2,-69 34 2,0 36-2,-69-1 9,-35 1-7,-36-1-1,36 36 1,35-36-2,-1 1 1,70-1-1,35-34 1,0 0 0,34 0 1,35-1-1,36-34-1,-1 0 1,104-34 8,-139 34-9</inkml:trace>
    </iact:actionData>
  </iact:action>
  <iact:action type="add" startTime="123810">
    <iact:property name="dataType"/>
    <iact:actionData xml:id="d39">
      <inkml:trace xmlns:inkml="http://www.w3.org/2003/InkML" xml:id="stk39" contextRef="#ctx0" brushRef="#br0">31780 6605 0,'0'0'2,"70"0"19,-1 0-11,70 0-2,70 0 0,0 0-1,34 0 3,-69 0 7,-35-104-12</inkml:trace>
    </iact:actionData>
  </iact:action>
  <iact:action type="add" startTime="123978">
    <iact:property name="dataType"/>
    <iact:actionData xml:id="d40">
      <inkml:trace xmlns:inkml="http://www.w3.org/2003/InkML" xml:id="stk40" contextRef="#ctx0" brushRef="#br0">31815 6883 0,'0'0'1,"35"0"22,34 0-15,36 35 7,34-35-6,35 0-1,34 0 0,1-35 0,-1-34 0</inkml:trace>
    </iact:actionData>
  </iact:action>
  <iact:action type="add" startTime="127306">
    <iact:property name="dataType"/>
    <iact:actionData xml:id="d41">
      <inkml:trace xmlns:inkml="http://www.w3.org/2003/InkML" xml:id="stk41" contextRef="#ctx0" brushRef="#br0">21975 5319 0,'0'0'3,"0"-35"15,-35 35 13,35-34-17,-35 34 70,1 34-74,-1-34 9,0 35-11,35 0-4,0 0 13,35-1-1,-35 1-6,69-35-4,-34 35 3,0-35-2,34 0 1,-34 0 0,0 0 8,0-35-9,-35 0 18,-35 35-9,0 0-8,0-34 1,1 34-2,-1 34 1,0-34 0,35 35 16</inkml:trace>
    </iact:actionData>
  </iact:action>
  <iact:action type="add" startTime="128426">
    <iact:property name="dataType"/>
    <iact:actionData xml:id="d42">
      <inkml:trace xmlns:inkml="http://www.w3.org/2003/InkML" xml:id="stk42" contextRef="#ctx0" brushRef="#br0">22149 6327 0,'0'0'1,"0"-35"22,-35 35-8,0 0 26,0 0-26,-34 35-6,34 0 1,0 0-4,1 34 4,34-34-4,-35 0 2,35 0 0,35-1 0,-1 1 0,1 0 1,0 0-1,34-1 8,1-34-9,-35 0 1,34-34 0,-34-1 0,0 35-1,-35-35 2,0 0 8,-35 35-11,0 0 4,-34 0-3,34 0 2,-35 0-2,36 0 3,-1 35-4,0 0 3,139-35-2,-138 35 0</inkml:trace>
    </iact:actionData>
  </iact:action>
  <iact:action type="add" startTime="131155">
    <iact:property name="dataType"/>
    <iact:actionData xml:id="d43">
      <inkml:trace xmlns:inkml="http://www.w3.org/2003/InkML" xml:id="stk43" contextRef="#ctx0" brushRef="#br0">22079 7718 0,'0'0'2,"0"-35"118,35 35-89,0 0-18,-1 0-3,1 0-1,0 0 7,-35 35 14,-35-1-6,0-34-8,1 35 0,-1-35 0,70 0 43,-1 0-43,1 0 0,0 0-6,0 35-5,0-35 4,-1 35 6,-34 0-8,-34-35 2,-1 34 14,0-34-7,-35 0-7,36 0-2,-36 0 1,1 0 0,34 0 1,0 0-2,0 0 0,1 0 2</inkml:trace>
    </iact:actionData>
  </iact:action>
  <iact:action type="add" startTime="134571">
    <iact:property name="dataType"/>
    <iact:actionData xml:id="d44">
      <inkml:trace xmlns:inkml="http://www.w3.org/2003/InkML" xml:id="stk44" contextRef="#ctx0" brushRef="#br0">24026 10707 0,'0'0'2,"0"-34"158,35 34-151,-35-35-2,0-35 7,35 36 0,-35-36-4,0 35-4,0-34 4,-35 34-2,35 0-1,-35 0 1,1 1 0,-1-1 1,-35 35-2,35-35 9,-34 35-8,34 0 1,0 35-2,1-35 1,-1 35 1,35-1-2,35 1 2,-1 35-2,36-36 0,34 36 2,1 34 1,-1-34-4,-35 34 11,1 0-7,-1-34-6,-34-1 5,-35-34 0,0 0-2,0 0 1,-69-35 0,34 34 0,-35-34 0,36-34 0,-36 34 0,35-35 8,35 0-8,0-34 0,35-1 0,35-34 0,34-35 1,-35-70-1</inkml:trace>
    </iact:actionData>
  </iact:action>
  <iact:action type="add" startTime="135429">
    <iact:property name="dataType"/>
    <iact:actionData xml:id="d45">
      <inkml:trace xmlns:inkml="http://www.w3.org/2003/InkML" xml:id="stk45" contextRef="#ctx0" brushRef="#br0">24861 10777 0,'35'-35'24,"-1"35"-10,1-35-5,0 1-3,0-1 2,-1 0-1,-34 0 2,0 1 8,0-36-10,0 35 2,-34 0-2,-1 1 2,0-1-1,-34 35 1,-1 0-3,-34 0 3,34 0-2,1 35 1,34-1 0,35 1 0,0 0 0,0 0 0,0 0 0,35-35 8,-1 34-8,36-34 0,0 0 0,-36-34 0,36 34-1,-35 0 2,-1 0-2,1 0 10,-35 34-1,0 36-9,0-1 2,35 1 1,-35-35 5,35 34-7,69 1-1,-139-1 1</inkml:trace>
    </iact:actionData>
  </iact:action>
  <iact:action type="add" startTime="135931">
    <iact:property name="dataType"/>
    <iact:actionData xml:id="d46">
      <inkml:trace xmlns:inkml="http://www.w3.org/2003/InkML" xml:id="stk46" contextRef="#ctx0" brushRef="#br0">25417 10325 0,'0'0'1,"-35"-35"7,35 70 40,0 0-41,0 34-1,35 36 2,0-1 2,0-35-1,-35 36-4,69-71 5,-34 1-3,0-35 1,0 0 8,-1-35 0,1 1-8,-35-1 9,0 0-9,-35 35 8,1 0-9,-1 0 3,35-69-3</inkml:trace>
    </iact:actionData>
  </iact:action>
  <iact:action type="add" startTime="136365">
    <iact:property name="dataType"/>
    <iact:actionData xml:id="d47">
      <inkml:trace xmlns:inkml="http://www.w3.org/2003/InkML" xml:id="stk47" contextRef="#ctx0" brushRef="#br0">26147 10394 0,'0'0'5,"70"35"19,-1 0-14,1 35-3,0-1 2,-1 1-2,-34-1 2,0 1-2,-35-36 0,0 1 17,-70-35-16,1 0 0,-1 35 0,-34-105 1</inkml:trace>
    </iact:actionData>
  </iact:action>
  <iact:action type="add" startTime="136593">
    <iact:property name="dataType"/>
    <iact:actionData xml:id="d48">
      <inkml:trace xmlns:inkml="http://www.w3.org/2003/InkML" xml:id="stk48" contextRef="#ctx0" brushRef="#br0">26391 10186 0,'0'0'1,"35"-35"8,-1 0-1,36 1 0,34-1 0,35 0 0,105 35 7,-140 0-6</inkml:trace>
    </iact:actionData>
  </iact:action>
  <iact:action type="add" startTime="137978">
    <iact:property name="dataType"/>
    <iact:actionData xml:id="d49">
      <inkml:trace xmlns:inkml="http://www.w3.org/2003/InkML" xml:id="stk49" contextRef="#ctx0" brushRef="#br0">25730 11437 0,'0'0'1,"0"-34"9,-35 34 6,1 34-10,-1 1 3,0 35-1,0-1 7,0 35-7,1 1 0,34-1 0,0 0 0,34 35 0,1-69 0,0-1 8,0 1-8,0-70 0,-1 0 0,1-35 1,0-34-2,0-36 2,-1 36-2,-34-1 2,0 36-2,0-1-1,-34 0 4,-36 35-4,35 0 4,-34 0-1,34 35 4,105 0-4,-175 34-2</inkml:trace>
    </iact:actionData>
  </iact:action>
  <iact:action type="add" startTime="138436">
    <iact:property name="dataType"/>
    <iact:actionData xml:id="d50">
      <inkml:trace xmlns:inkml="http://www.w3.org/2003/InkML" xml:id="stk50" contextRef="#ctx0" brushRef="#br0">26356 11820 0,'0'0'1,"35"0"14,34 34-10,-34 1 4,35 35 0,-36-1 6,1 36-6,0-71-2,-35 1 1,-35 0 0,0-35 0,1 35 1,-36-35-2,105-35 2</inkml:trace>
    </iact:actionData>
  </iact:action>
  <iact:action type="add" startTime="138665">
    <iact:property name="dataType"/>
    <iact:actionData xml:id="d51">
      <inkml:trace xmlns:inkml="http://www.w3.org/2003/InkML" xml:id="stk51" contextRef="#ctx0" brushRef="#br0">26599 11576 0,'0'0'1,"70"-34"7,-1-1 0,36-35 0,34 36 1,35-1-2,-35-35 2</inkml:trace>
    </iact:actionData>
  </iact:action>
  <iact:action type="add" startTime="139378">
    <iact:property name="dataType"/>
    <iact:actionData xml:id="d52">
      <inkml:trace xmlns:inkml="http://www.w3.org/2003/InkML" xml:id="stk52" contextRef="#ctx0" brushRef="#br0">24583 12724 0,'0'0'2,"-70"0"6,1 0-2,-1-35 2,-34 35 0,-1 0 8,1 0-8,35 0 0,-36 0 0,36 0 0,34 0 0,0 0 0,105 35 8,34-35-9,70 0 2,139 0 7,0 0-8,69 0 1,70-35-2,0 35 2,0 0 7,-34 0-9,-106-35 0,-68 35 2,-70 0 1,-105 0-4,1-35 10</inkml:trace>
    </iact:actionData>
  </iact:action>
  <iact:action type="add" startTime="140322">
    <iact:property name="dataType"/>
    <iact:actionData xml:id="d53">
      <inkml:trace xmlns:inkml="http://www.w3.org/2003/InkML" xml:id="stk53" contextRef="#ctx0" brushRef="#br0">24374 13558 0,'0'0'3,"35"0"45,-35-35-31,35 35 0,-1-35-12,-34-34 10,0 34-9,0 0 11,-34 1-8,34-1-1,-70 0 0,35 0 0,-69 35 0,34 35 0,-34 0 0,0 0 0,34 34 0,35-34 8,1 0-8,34-1 1,34 1-2,1 0 2,0-35-2,35 0-1,-1 0 4,35-35-1,-34 0-4,-35 35 4,34-34 8,-34-1-9,0 35-1,-35 35 9,0 34-1,0-34-6,-35 69-1,0 0 0,0 1 0,-34-1 0,34 0 9,0 35-9</inkml:trace>
    </iact:actionData>
  </iact:action>
  <iact:action type="add" startTime="140915">
    <iact:property name="dataType"/>
    <iact:actionData xml:id="d54">
      <inkml:trace xmlns:inkml="http://www.w3.org/2003/InkML" xml:id="stk54" contextRef="#ctx0" brushRef="#br0">24722 13662 0,'0'0'2,"-35"0"4,35 35 2,-35 0-1,70-1 2,0 36 1,0-1-4,34 1 0,1-35 5,34-35-3,-69 0-1,34 0 3,-34-70-4,-35 1 10,0-1-8,0-34 0,0 69 0,-35-34 0,-34 69 0,-36-35 1,1 35-2,35 35 1,-36-1-2</inkml:trace>
    </iact:actionData>
  </iact:action>
  <iact:action type="add" startTime="141514">
    <iact:property name="dataType"/>
    <iact:actionData xml:id="d55">
      <inkml:trace xmlns:inkml="http://www.w3.org/2003/InkML" xml:id="stk55" contextRef="#ctx0" brushRef="#br0">25800 13523 0,'0'0'1,"0"-35"7,34 1 33,36 34-36,34 0 5,-34 0-1,-1 0-2,1 34 3,-70 1-4,-35 0 4,0 34 5,-34-34-9,34 0 3,0 34-1,35 1-1,0-35 0,35 34 3,0 1-3,0-35 0,-1-1 2,-34 1-1,-34-35 0,-1 0 0,0 0 0,-35 35 0,-34-35 1,35 0 7,-1 0-9,1-35 0</inkml:trace>
    </iact:actionData>
  </iact:action>
  <iact:action type="add" startTime="141917">
    <iact:property name="dataType"/>
    <iact:actionData xml:id="d56">
      <inkml:trace xmlns:inkml="http://www.w3.org/2003/InkML" xml:id="stk56" contextRef="#ctx0" brushRef="#br0">26669 13905 0,'35'0'8,"-1"0"-3,36 0 5,34 35-4,1-35 4,-1 0-4,0-35 0,-34 1 14,-35-1-14,-35-35 4,-35 1-4,0-1 3,-69 36-2,-1-1 2,-34 0-2,35 35 1,0 0 0,-1 35 9</inkml:trace>
    </iact:actionData>
  </iact:action>
  <iact:action type="add" startTime="142506">
    <iact:property name="dataType"/>
    <iact:actionData xml:id="d57">
      <inkml:trace xmlns:inkml="http://www.w3.org/2003/InkML" xml:id="stk57" contextRef="#ctx0" brushRef="#br0">23992 14879 0,'0'0'3,"-70"0"3,35 0 1,0 0 2,70 0 16,70 0-19,34 0 3,139 0 8,35 0-11,34-35 4,105 35-4,0-35 3,1 1 7,-71 34-11,-69-35 5,-70 35-3,-104-35 2,-34 35-2,-71 0 2,1-35 0,0 35 5,-70-34 12</inkml:trace>
    </iact:actionData>
  </iact:action>
  <iact:action type="add" startTime="142930">
    <iact:property name="dataType"/>
    <iact:actionData xml:id="d58">
      <inkml:trace xmlns:inkml="http://www.w3.org/2003/InkML" xml:id="stk58" contextRef="#ctx0" brushRef="#br0">23713 15053 0,'0'0'4,"-69"0"3,-1 0 8,36 0-11,-1 34 7,70-34-5,34 0 4,140 0-2,34-34 1,105 34-3,139 0 10,-1 0-8,1-35 0,-35 35 8,-139-35-8,-35 35 0,-104 0 0,-35 0 0,-69-35 0,-35 35 0,-70 0 8,0 0-7</inkml:trace>
    </iact:actionData>
  </iact:action>
  <iact:action type="add" startTime="152338">
    <iact:property name="dataType"/>
    <iact:actionData xml:id="d59">
      <inkml:trace xmlns:inkml="http://www.w3.org/2003/InkML" xml:id="stk59" contextRef="#ctx0" brushRef="#br0">17003 13593 0,'0'34'47,"34"-34"28,1 0-51,0-34-19,0 34 4,0-35-1,-1-35 1,1 1 5,0 34-5,-35-34-1,-35-1 0,0 35 0,-34 0 0,34 1 0,-69 34 0,34 0 9,1 0-10,-36 34 2,70 1-2,1 0 3,-1 0-4,35 34 4,69 1-4,-34-35 3,70 34 6,-1 35-7,-35-34 0,1 34 0,0-34 0,-36-1 1,-34 1-2,-34-35 1,-1-1 0,0 1 0,0-35 0,0 0 0,1 0 0,-1 0 0,0-35 9,35 1-10,35-36 9,0-34-6,34-1-3,1 36 2,-1-1-2,1 1 7</inkml:trace>
    </iact:actionData>
  </iact:action>
  <iact:action type="add" startTime="153099">
    <iact:property name="dataType"/>
    <iact:actionData xml:id="d60">
      <inkml:trace xmlns:inkml="http://www.w3.org/2003/InkML" xml:id="stk60" contextRef="#ctx0" brushRef="#br0">17941 13523 0,'0'0'2,"-34"0"28,34 35-21,-35 0 0,0 34-3,0 1 2,1-1 0,-1 1 0,0-1 1,35 1-2,-69-1 2</inkml:trace>
    </iact:actionData>
  </iact:action>
  <iact:action type="add" startTime="153281">
    <iact:property name="dataType"/>
    <iact:actionData xml:id="d61">
      <inkml:trace xmlns:inkml="http://www.w3.org/2003/InkML" xml:id="stk61" contextRef="#ctx0" brushRef="#br0">17489 13627 0,'0'0'1,"-34"-34"15,68 34-8,36 0 16,0 34-16,-1 1 0,35 35 1,-34 34-1,104 0 7,-174 1-7</inkml:trace>
    </iact:actionData>
  </iact:action>
  <iact:action type="add" startTime="156642">
    <iact:property name="dataType"/>
    <iact:actionData xml:id="d62">
      <inkml:trace xmlns:inkml="http://www.w3.org/2003/InkML" xml:id="stk62" contextRef="#ctx0" brushRef="#br0">18220 13488 0,'0'0'3,"-35"0"17,0 0-9,0 35-1,35 35-4,-34-1 3,68 1-3,1 34 2,0-35 1,0 1 0,34-35-2,1 0 1,-1-1-1,-34-34 1,35-34 6,-36-1-6,1-35 1,0-34 0,-35 34-2,-35-34 1,-34 35 0,-1 34 2,-34 35-3,-1-35 1,1 70-1,35-35 3,34 69 6</inkml:trace>
    </iact:actionData>
  </iact:action>
  <iact:action type="add" startTime="157010">
    <iact:property name="dataType"/>
    <iact:actionData xml:id="d63">
      <inkml:trace xmlns:inkml="http://www.w3.org/2003/InkML" xml:id="stk63" contextRef="#ctx0" brushRef="#br0">18915 13002 0,'0'0'1,"0"34"15,35 1-9,69 35 8,-34 69-5,-1 35-1,1-1-2,-70 36 2,-70 0-3,-69-70 10,-35 34-7,70 1-1,-174-35 0</inkml:trace>
    </iact:actionData>
  </iact:action>
  <iact:action type="add" startTime="157378">
    <iact:property name="dataType"/>
    <iact:actionData xml:id="d64">
      <inkml:trace xmlns:inkml="http://www.w3.org/2003/InkML" xml:id="stk64" contextRef="#ctx0" brushRef="#br0">16933 13002 0,'0'0'1,"-35"0"7,-34 34-1,-1 1 0,-34 35 2,0 69 0,34 0-3,35 35 4,35 34-3,70-34 9,34 0-9,0-35 2,70-35 1</inkml:trace>
    </iact:actionData>
  </iact:action>
  <iact:action type="add" startTime="158002">
    <iact:property name="dataType"/>
    <iact:actionData xml:id="d65">
      <inkml:trace xmlns:inkml="http://www.w3.org/2003/InkML" xml:id="stk65" contextRef="#ctx0" brushRef="#br0">19645 13975 0,'0'0'2,"35"0"62,0 0-59,34 0 7,1 0-5,-1 0 2,1 0-3,-35 0 2,-1-35 0</inkml:trace>
    </iact:actionData>
  </iact:action>
  <iact:action type="add" startTime="159154">
    <iact:property name="dataType"/>
    <iact:actionData xml:id="d66">
      <inkml:trace xmlns:inkml="http://www.w3.org/2003/InkML" xml:id="stk66" contextRef="#ctx0" brushRef="#br0">19993 13627 0,'0'0'3,"0"35"68,-35 0-62,35 34-2,0 1 1,0-1 0,0 1 0,0 0-3,0-36 5,0 36-3,35-35 9,-35-1-9</inkml:trace>
    </iact:actionData>
  </iact:action>
  <iact:action type="add" startTime="159641">
    <iact:property name="dataType"/>
    <iact:actionData xml:id="d67">
      <inkml:trace xmlns:inkml="http://www.w3.org/2003/InkML" xml:id="stk67" contextRef="#ctx0" brushRef="#br0">20793 13245 0,'0'0'1,"-35"35"8,-69 0-1,34-1 2,-34 71 2,69 34-1,35 34-3,0 1-2,69-35 2,1 0 0,0-34 1,103-71-1</inkml:trace>
    </iact:actionData>
  </iact:action>
  <iact:action type="add" startTime="162691">
    <iact:property name="dataType"/>
    <iact:actionData xml:id="d68">
      <inkml:trace xmlns:inkml="http://www.w3.org/2003/InkML" xml:id="stk68" contextRef="#ctx0" brushRef="#br0">21140 13488 0,'0'0'2,"0"-34"19,0-1-11,0 0-4,-34 35 18,-1 35-16,0 0 0,0 34 0,1 1 0,-1 34 1,0 0-2,35 0 1,0-34 8,35-35-8,0 34 0,-1-34 8,36-35-7,-35-35-2,34 1 3,-34-36-3,0 0 3,-35 1 2,0-1-3,0 36-1,-35 34 0,-35 0 0,1 0 0,34 34-1,0 1 2,1 0-2</inkml:trace>
    </iact:actionData>
  </iact:action>
  <iact:action type="add" startTime="163133">
    <iact:property name="dataType"/>
    <iact:actionData xml:id="d69">
      <inkml:trace xmlns:inkml="http://www.w3.org/2003/InkML" xml:id="stk69" contextRef="#ctx0" brushRef="#br0">22044 13558 0,'0'0'3,"-34"35"18,-1-1-5,0 36-8,0-1-1,-34 1 0,-70 34 1,104-69-1</inkml:trace>
    </iact:actionData>
  </iact:action>
  <iact:action type="add" startTime="163315">
    <iact:property name="dataType"/>
    <iact:actionData xml:id="d70">
      <inkml:trace xmlns:inkml="http://www.w3.org/2003/InkML" xml:id="stk70" contextRef="#ctx0" brushRef="#br0">21662 13593 0,'0'0'1,"35"0"22,-1 34-15,71 1 0,-36 35 7,36 34-6,-1 0-3</inkml:trace>
    </iact:actionData>
  </iact:action>
  <iact:action type="add" startTime="167266">
    <iact:property name="dataType"/>
    <iact:actionData xml:id="d71">
      <inkml:trace xmlns:inkml="http://www.w3.org/2003/InkML" xml:id="stk71" contextRef="#ctx0" brushRef="#br0">22218 13558 0,'0'0'3,"-35"0"13,35-35 23,-34 35-30,68-35 14,1 35-7,0 0 0,0 0-11,0 0 6,-1 0-6,1 0 4,0 0-1,-35 35 8,0 0-8,-35 0 16,35-1-15,-35-34-2,35 35 2,-34-35-2,34 35 3,0 0 12,34-1-14,1 1 0,0 0-1,0 34 2,-1-34-2,-34 0 2,35 0-2,-70 0 10,1-1-1,-1-34-8,-35 0 0,36 0 0,-1 35 0,0-35-1,-35 0 2</inkml:trace>
    </iact:actionData>
  </iact:action>
  <iact:action type="add" startTime="170891">
    <iact:property name="dataType"/>
    <iact:actionData xml:id="d72">
      <inkml:trace xmlns:inkml="http://www.w3.org/2003/InkML" xml:id="stk72" contextRef="#ctx0" brushRef="#br0">23018 13697 0,'0'0'2,"0"-35"5,0 0 1,0 1 7,0 68 25,-35-34-33,0 70 1,1-35 0,-1-1 0,0 36-1,0-35 2,1-1 0,-1 1-1,-35 35-2,105-35 3,-104-1-2</inkml:trace>
    </iact:actionData>
  </iact:action>
  <iact:action type="add" startTime="171147">
    <iact:property name="dataType"/>
    <iact:actionData xml:id="d73">
      <inkml:trace xmlns:inkml="http://www.w3.org/2003/InkML" xml:id="stk73" contextRef="#ctx0" brushRef="#br0">22531 13627 0,'0'0'1,"35"35"30,0-35-24,0 35 1,-1 0 0,36 34 0,34 1 8,-34-1-9,34 1 2,-69-35-2</inkml:trace>
    </iact:actionData>
  </iact:action>
  <iact:action type="add" startTime="171484">
    <iact:property name="dataType"/>
    <iact:actionData xml:id="d74">
      <inkml:trace xmlns:inkml="http://www.w3.org/2003/InkML" xml:id="stk74" contextRef="#ctx0" brushRef="#br0">23574 13905 0,'0'0'4,"35"0"-1,-35-34 4,35-1 2,0-35 0,-35 36-2,34-36-1,-68 35 3,34 1 1,-35-1-3,-35 35 1,-34 0 8,34 0-9,36 35 2,-36-1-1,35 1-1,35 0 1,0 0 0,0-1 0,35-34 1,0 0-2,0 0 10,-1-34-9,1 34 0,0-35 0,0 35 0,-35-35-1,0 70 10,35 34-1,-35-34-9,0 35 1,0-1 1,34 1 6,-34-35-7,35 34 1,-35-34-2</inkml:trace>
    </iact:actionData>
  </iact:action>
  <iact:action type="add" startTime="171941">
    <iact:property name="dataType"/>
    <iact:actionData xml:id="d75">
      <inkml:trace xmlns:inkml="http://www.w3.org/2003/InkML" xml:id="stk75" contextRef="#ctx0" brushRef="#br0">23852 13106 0,'0'0'6,"35"35"10,0 34-8,35 36 0,-1-1 9,1 104-10,-70-34 1,-35 35 0,-69-70 0,-36-35 0,-68 35 1,138 0-2,-208 0 9</inkml:trace>
    </iact:actionData>
  </iact:action>
  <iact:action type="add" startTime="183945">
    <iact:property name="dataType"/>
    <iact:actionData xml:id="d76">
      <inkml:trace xmlns:inkml="http://www.w3.org/2003/InkML" xml:id="stk76" contextRef="#ctx0" brushRef="#br0">23505 15470 0,'0'0'2,"35"0"55,34 0-50,35 0 1,35 0-1,1-35 2,-36 35-1,0 0-1,0 0 1,-69 0 0,0 0 0,0 0 0</inkml:trace>
    </iact:actionData>
  </iact:action>
  <iact:action type="add" startTime="184530">
    <iact:property name="dataType"/>
    <iact:actionData xml:id="d77">
      <inkml:trace xmlns:inkml="http://www.w3.org/2003/InkML" xml:id="stk77" contextRef="#ctx0" brushRef="#br0">25556 15261 0,'0'0'2,"0"-35"12,-35 1-5,35-1 0,0 0 6,-34 35-8,-1 0 41,0 0 284,0 0-325,1 35 2,-1 0-6,35-1 8,-35 1-4,0 0-1,35 0 3,0 0-2,-34-1 2,68-34 44,1 0-46,0-34 0,0 34-1,34 0 2,-34 0 0,34 34-1,-34 1 1,0 0 8,0 0-6,0 34-4,-35-34 3,0 0-2,-35-1 3,0 1-4,0-35 3,0 35-1,-34-35-1,-35 0 1,34 0 0,-34 0 8,139 0-8,-140-35 0</inkml:trace>
    </iact:actionData>
  </iact:action>
  <iact:action type="add" startTime="185370">
    <iact:property name="dataType"/>
    <iact:actionData xml:id="d78">
      <inkml:trace xmlns:inkml="http://www.w3.org/2003/InkML" xml:id="stk78" contextRef="#ctx0" brushRef="#br0">25661 15053 0,'0'0'1,"34"0"7,36-35-1,-1 35 0,36-35 2,34 35 0,35 0-2,0-69 9</inkml:trace>
    </iact:actionData>
  </iact:action>
  <iact:action type="add" startTime="186098">
    <iact:property name="dataType"/>
    <iact:actionData xml:id="d79">
      <inkml:trace xmlns:inkml="http://www.w3.org/2003/InkML" xml:id="stk79" contextRef="#ctx0" brushRef="#br0">27642 15400 0,'0'0'3,"0"-34"14,35-1 4,0 35-7,69 0-3,1 0-4,-1 0-1,35 0 4,-69 69-4</inkml:trace>
    </iact:actionData>
  </iact:action>
  <iact:action type="add" startTime="186290">
    <iact:property name="dataType"/>
    <iact:actionData xml:id="d80">
      <inkml:trace xmlns:inkml="http://www.w3.org/2003/InkML" xml:id="stk80" contextRef="#ctx0" brushRef="#br0">27608 15783 0,'0'0'2,"69"0"29,36-35-24,-1 35 1,139-35 0,-138-34-1</inkml:trace>
    </iact:actionData>
  </iact:action>
  <iact:action type="add" startTime="186418">
    <iact:property name="dataType"/>
    <iact:actionData xml:id="d81">
      <inkml:trace xmlns:inkml="http://www.w3.org/2003/InkML" xml:id="stk81" contextRef="#ctx0" brushRef="#br0">28755 15157 0,'0'0'1,"0"-35"14,0 70 42,35 34-51,-35 36 3,0 34-1,0-104 8</inkml:trace>
    </iact:actionData>
  </iact:action>
  <iact:action type="add" startTime="186652">
    <iact:property name="dataType"/>
    <iact:actionData xml:id="d82">
      <inkml:trace xmlns:inkml="http://www.w3.org/2003/InkML" xml:id="stk82" contextRef="#ctx0" brushRef="#br0">29485 15192 0,'0'0'2,"0"-35"2,0 0 14,-34 35 6,34 35-17,0 0 0,0 34 2,0-34 6,0 0-7,34-35 0,-34 35 1,35-35-2,0 0 2,34 0-2,1 0 0,-1 0 2,1 0 0,-35 34 8,34 36-11,-34-35 3,0 34-1,-35-34-1,0 0 1,-35-35 8,0 34-8,-34-34-1,-36 0 2,1 0 1,0-34-4</inkml:trace>
    </iact:actionData>
  </iact:action>
  <iact:action type="add" startTime="187025">
    <iact:property name="dataType"/>
    <iact:actionData xml:id="d83">
      <inkml:trace xmlns:inkml="http://www.w3.org/2003/InkML" xml:id="stk83" contextRef="#ctx0" brushRef="#br0">29763 15087 0,'0'0'1,"35"-34"14,0 34-6,35-35 0,34 35-4,35 0 5,35 0-3,-35 0 1</inkml:trace>
    </iact:actionData>
  </iact:action>
  <iact:action type="add" startTime="187317">
    <iact:property name="dataType"/>
    <iact:actionData xml:id="d84">
      <inkml:trace xmlns:inkml="http://www.w3.org/2003/InkML" xml:id="stk84" contextRef="#ctx0" brushRef="#br0">30563 15053 0,'0'0'3,"35"-35"10,0 0 3,0 35-11,34 0 3,1 0 9,-1 0-12,-34 0 6,0 0-6,-1 0 13,-34 35-9,0 0-2,0 34 9,0 1-8,-34 34 0,-1 35 0,0-35 1,0 1-2,-34-1 2,-1-35-1,105 36-2</inkml:trace>
    </iact:actionData>
  </iact:action>
  <iact:action type="add" startTime="187642">
    <iact:property name="dataType"/>
    <iact:actionData xml:id="d85">
      <inkml:trace xmlns:inkml="http://www.w3.org/2003/InkML" xml:id="stk85" contextRef="#ctx0" brushRef="#br0">30389 15678 0,'0'0'3,"35"-34"2,0-1 3,0 35 0,69-35 0,0 0 0,70 35 0,-35 0 0,-69-34 8,104 34-9</inkml:trace>
    </iact:actionData>
  </iact:action>
  <iact:action type="add" startTime="187954">
    <iact:property name="dataType"/>
    <iact:actionData xml:id="d86">
      <inkml:trace xmlns:inkml="http://www.w3.org/2003/InkML" xml:id="stk86" contextRef="#ctx0" brushRef="#br0">27816 16269 0,'0'0'3,"-34"0"4,34-34-2,-35 34 5,70 0 4,69 0-5,35 0 1,104 0 4,70-35-6,70 35 0,-36 0 0,71 35-1,-36-35 9,-69 34-7,-69-34-2,-71 0 2,-68-34-2,-36 34 2,-69-35-2,-35 35 10</inkml:trace>
    </iact:actionData>
  </iact:action>
  <iact:action type="add" startTime="188294">
    <iact:property name="dataType"/>
    <iact:actionData xml:id="d87">
      <inkml:trace xmlns:inkml="http://www.w3.org/2003/InkML" xml:id="stk87" contextRef="#ctx0" brushRef="#br0">27747 16408 0,'-35'0'3,"70"0"-2,-70 35 25,105-35-18,69 35-1,69-35 1,70 35 1,70-1-1,69-34 5,-104 0-3,35 0-1,-70-34-3,-104-1 3,-70 0-2,-34 0 1,-70 1 0,-35-1 8,-34 35 0,-36-35-7</inkml:trace>
    </iact:actionData>
  </iact:action>
  <iact:action type="add" startTime="190682">
    <iact:property name="dataType"/>
    <iact:actionData xml:id="d88">
      <inkml:trace xmlns:inkml="http://www.w3.org/2003/InkML" xml:id="stk88" contextRef="#ctx0" brushRef="#br0">18289 10985 0,'0'0'2,"0"-34"13,35-1 0,-35 70 42,-35-1-48,35 1-2,0 0-1,0 0 4,-35 34-4,35-34 4,0 0 0,0 0-4,35-1 10,35-34 6,34-34-13,70-1-1,0-35 1,139-34-1,-35 0 8,-70 69-10,-68 0 4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3T15:17:53.964"/>
    </inkml:context>
    <inkml:brush xml:id="br0">
      <inkml:brushProperty name="width" value="0.05292" units="cm"/>
      <inkml:brushProperty name="height" value="0.05292" units="cm"/>
    </inkml:brush>
  </inkml:definitions>
  <iact:action type="add" startTime="16584">
    <iact:property name="dataType"/>
    <iact:actionData xml:id="d0">
      <inkml:trace xmlns:inkml="http://www.w3.org/2003/InkML" xml:id="stk0" contextRef="#ctx0" brushRef="#br0">24270 8170 0,'0'0'3,"-35"34"42,0 36-37,-34 34 0,-1 0 0,35-34 8,-34 34-8,-36 1 0,36-36 0,34 35 0,-34 1 0,34-36 0,0 1 0</inkml:trace>
    </iact:actionData>
  </iact:action>
  <iact:action type="add" startTime="16857">
    <iact:property name="dataType"/>
    <iact:actionData xml:id="d1">
      <inkml:trace xmlns:inkml="http://www.w3.org/2003/InkML" xml:id="stk1" contextRef="#ctx0" brushRef="#br0">24131 8239 0,'0'0'1,"0"-35"21,34 35 0,1 0-11,0 70-4,34-35 3,1 69-3,0-35 3,-1 36 5,1-1-8,-36 0 2,36 1-2,-35-1 2,69 0-3,-139-34 3</inkml:trace>
    </iact:actionData>
  </iact:action>
  <iact:action type="add" startTime="17248">
    <iact:property name="dataType"/>
    <iact:actionData xml:id="d2">
      <inkml:trace xmlns:inkml="http://www.w3.org/2003/InkML" xml:id="stk2" contextRef="#ctx0" brushRef="#br0">23748 8934 0,'0'0'4,"0"-34"26,70 34-17,-1-35 6,36 0-12,-1 35 2,0-35-2,35 35 2,0-69-2</inkml:trace>
    </iact:actionData>
  </iact:action>
  <iact:action type="add" startTime="17580">
    <iact:property name="dataType"/>
    <iact:actionData xml:id="d3">
      <inkml:trace xmlns:inkml="http://www.w3.org/2003/InkML" xml:id="stk3" contextRef="#ctx0" brushRef="#br0">25313 8691 0,'0'0'4,"35"0"13,-1 0-8,1 0-4,35 0 13,34-35-10,35 35 0,-35 0 0,1-34-2</inkml:trace>
    </iact:actionData>
  </iact:action>
  <iact:action type="add" startTime="17809">
    <iact:property name="dataType"/>
    <iact:actionData xml:id="d4">
      <inkml:trace xmlns:inkml="http://www.w3.org/2003/InkML" xml:id="stk4" contextRef="#ctx0" brushRef="#br0">25209 8969 0,'0'0'4,"34"0"17,1 0-13,35 0 7,34 0-7,35 0 0,0-35 0,0 35 0,35 0 0,-70 0-2</inkml:trace>
    </iact:actionData>
  </iact:action>
  <iact:action type="add" startTime="18060">
    <iact:property name="dataType"/>
    <iact:actionData xml:id="d5">
      <inkml:trace xmlns:inkml="http://www.w3.org/2003/InkML" xml:id="stk5" contextRef="#ctx0" brushRef="#br0">25626 8413 0,'0'0'4,"-35"0"45,35 35-41,0 34-1,0-34 2,0 35 0,0 34-2,0 35 1,0 0 0</inkml:trace>
    </iact:actionData>
  </iact:action>
  <iact:action type="add" startTime="18394">
    <iact:property name="dataType"/>
    <iact:actionData xml:id="d6">
      <inkml:trace xmlns:inkml="http://www.w3.org/2003/InkML" xml:id="stk6" contextRef="#ctx0" brushRef="#br0">26426 8552 0,'0'0'3,"-35"35"34,35 0-28,0-1-5,35 36 5,-1-1 0,36 1 5,-1-1-5,1-34-2,-1 0 2,-34-70-2,35 0 2,-1-34-1,-34-35 0,-35-1 8,0 1-7,-69 69-2,34 0 3,-70 1-4,36 34 4,-35 0-4,34 34 3</inkml:trace>
    </iact:actionData>
  </iact:action>
  <iact:action type="add" startTime="26768">
    <iact:property name="dataType"/>
    <iact:actionData xml:id="d7">
      <inkml:trace xmlns:inkml="http://www.w3.org/2003/InkML" xml:id="stk7" contextRef="#ctx0" brushRef="#br0">18567 4693 0,'0'0'3,"-34"35"28,34 0-26,0 0 14,0 34-12,0 1 2,34-1-3,-34 1 3,35-1-2,35-34 2,-105 0-4</inkml:trace>
    </iact:actionData>
  </iact:action>
  <iact:action type="add" startTime="27161">
    <iact:property name="dataType"/>
    <iact:actionData xml:id="d8">
      <inkml:trace xmlns:inkml="http://www.w3.org/2003/InkML" xml:id="stk8" contextRef="#ctx0" brushRef="#br0">18533 4241 0,'0'0'3,"-35"0"11,0-34-8,-35 34 5,36 0-7,-36 0 6,35 34-3,-34 1 2,-1 35-2,1-1 3,34 1-4,-35 34 10,36 35-8,34 0 0,0 0 0,34-34 0,71-1 0,34 0 0,69-34 0,-34-1 8,0 1-8,-35-70 0,0 0 0,-34-35 0,-1-35 1,-34 1 7,-36-35-8,-34-70 0,0 35-1,-69-35-1,-1 35 4,1 0 0,-1 34 3,1 36-4,-71 34-2,1 0 2,-34 35-1,-1 35 0,35 35 0,34-1 0,36-69 0</inkml:trace>
    </iact:actionData>
  </iact:action>
  <iact:action type="add" startTime="28298">
    <iact:property name="dataType"/>
    <iact:actionData xml:id="d9">
      <inkml:trace xmlns:inkml="http://www.w3.org/2003/InkML" xml:id="stk9" contextRef="#ctx0" brushRef="#br0">17802 3164 0,'0'0'2,"0"-35"11,-34 35-7,34-35 3,34 35-2,-34-34 2,70 34-1,-1-35 8,36 35-8,-36-35 0,1 35 1,-1 0-2,1 0 2,-35 35-2,-35 34 9,-35-34-6,-35 69-4,1-34 10,-1-1-7,36-34-2,-1 0 1,35 0 0,0-1 0,35 1 8,-1-35-8,71 0-2,-1-35 4,35 35-2,35-34-1,-35-1 2,-70 0 0</inkml:trace>
    </iact:actionData>
  </iact:action>
  <iact:action type="add" startTime="28793">
    <iact:property name="dataType"/>
    <iact:actionData xml:id="d10">
      <inkml:trace xmlns:inkml="http://www.w3.org/2003/InkML" xml:id="stk10" contextRef="#ctx0" brushRef="#br0">18115 2608 0,'0'0'3,"-34"0"1,-36 0 13,0 34-11,1 36 5,-35-1-1,-1 1-4,-34-1 3,35 71-1,34-1-1,36 0 0,34-35 0,0 0 9,34-34-7,71-1-2,-1-34 1,70 35 0,0-36 0,34-34 0,36 35 8,-1-70-8,-34 1 0,-1-1 2,-34-70-4,-69 1 10,-36-35-10,-34 0 5,-35 0-5,-70 0 3,1 35-1,-36-1 1,1 1 7,0 35-8,-70-1-1,-35 35 1,1 70 0,34 0 0,0 34 0,35 36 0,35-1-2,34-35 4,1 71 5</inkml:trace>
    </iact:actionData>
  </iact:action>
  <iact:action type="add" startTime="30279">
    <iact:property name="dataType"/>
    <iact:actionData xml:id="d11">
      <inkml:trace xmlns:inkml="http://www.w3.org/2003/InkML" xml:id="stk11" contextRef="#ctx0" brushRef="#br0">22149 10568 0,'0'0'1,"69"-34"22,36 34-5,68-35-10,36 0-1,69 0 2,-34 35-2,-36-35 9,1 35-7,-35-34-1,-35 34 0,-35 0 0,0 0 0,-69 0-2</inkml:trace>
    </iact:actionData>
  </iact:action>
  <iact:action type="add" startTime="30607">
    <iact:property name="dataType"/>
    <iact:actionData xml:id="d12">
      <inkml:trace xmlns:inkml="http://www.w3.org/2003/InkML" xml:id="stk12" contextRef="#ctx0" brushRef="#br0">22149 10881 0,'0'0'1,"-35"0"8,70 0 16,34 0-18,105 0 2,0 0-2,69-35 9,1 35-8,-1-34 0,-34 34 0,-35-35 0,-35 35 0,-35-35 1,-34 0-4,-36 35 2,1 0 1,0 0 9</inkml:trace>
    </iact:actionData>
  </iact:action>
  <iact:action type="add" startTime="30967">
    <iact:property name="dataType"/>
    <iact:actionData xml:id="d13">
      <inkml:trace xmlns:inkml="http://www.w3.org/2003/InkML" xml:id="stk13" contextRef="#ctx0" brushRef="#br0">23818 10012 0,'0'0'1,"0"-35"10,34 35 19,36 0-22,0 35-3,34 35 6,-35-1-5,1 35 5,-70 1-3,0 34-1,0 0-1,-70 0 3,1-70 8,-1 36-9,-69-36-1,0 1 2,35 34-3</inkml:trace>
    </iact:actionData>
  </iact:action>
  <iact:action type="add" startTime="31327">
    <iact:property name="dataType"/>
    <iact:actionData xml:id="d14">
      <inkml:trace xmlns:inkml="http://www.w3.org/2003/InkML" xml:id="stk14" contextRef="#ctx0" brushRef="#br0">24687 10985 0,'35'0'26,"0"0"-10,-1 0-9,1-34 2,0-1-3,0 0 5,-1-34-2,1-70-2,0 0-3,0-1 8,-35 36 3,34 0-5,-34 34-4,35 36 4,-35-1-4,35 35 18,0 35-17,0 34 10,-1 35-8,36 1-4,-35 69 5,34-35-3,-34 0 2,0-70-2,-35 35 10</inkml:trace>
    </iact:actionData>
  </iact:action>
  <iact:action type="add" startTime="31907">
    <iact:property name="dataType"/>
    <iact:actionData xml:id="d15">
      <inkml:trace xmlns:inkml="http://www.w3.org/2003/InkML" xml:id="stk15" contextRef="#ctx0" brushRef="#br0">24757 10777 0,'0'0'3,"0"-35"16,69 35 6,35-35-18,35 35 1,1-34 8,-1 34-8,0 0 0,0 0 0</inkml:trace>
    </iact:actionData>
  </iact:action>
  <iact:action type="add" startTime="32164">
    <iact:property name="dataType"/>
    <iact:actionData xml:id="d16">
      <inkml:trace xmlns:inkml="http://www.w3.org/2003/InkML" xml:id="stk16" contextRef="#ctx0" brushRef="#br0">26321 10603 0,'0'0'4,"35"-35"12,35 35 2,-1 0-10,35 0-1,35-34-1,-34 34 4</inkml:trace>
    </iact:actionData>
  </iact:action>
  <iact:action type="add" startTime="32343">
    <iact:property name="dataType"/>
    <iact:actionData xml:id="d17">
      <inkml:trace xmlns:inkml="http://www.w3.org/2003/InkML" xml:id="stk17" contextRef="#ctx0" brushRef="#br0">26460 10812 0,'0'0'0,"35"0"25,0 0-16,69 0-1,0-35 0,36 35-1,-36-70 2</inkml:trace>
    </iact:actionData>
  </iact:action>
  <iact:action type="add" startTime="33096">
    <iact:property name="dataType"/>
    <iact:actionData xml:id="d18">
      <inkml:trace xmlns:inkml="http://www.w3.org/2003/InkML" xml:id="stk18" contextRef="#ctx0" brushRef="#br0">27608 10151 0,'0'0'3,"0"35"43,0 0-30,0-1-8,34 1-1,-34 35 2,0-1-1,0-34 0,35 35 6</inkml:trace>
    </iact:actionData>
  </iact:action>
  <iact:action type="add" startTime="33393">
    <iact:property name="dataType"/>
    <iact:actionData xml:id="d19">
      <inkml:trace xmlns:inkml="http://www.w3.org/2003/InkML" xml:id="stk19" contextRef="#ctx0" brushRef="#br0">28477 9664 0,'0'0'1,"0"-34"13,0 103 18,-35 35-23,0 36 7,-34 33-8,-1 1 0,1 35 0,-1-1 0,1-69 0,-1 35 0,1-35 0,-1 35 0,35-104 0</inkml:trace>
    </iact:actionData>
  </iact:action>
  <iact:action type="add" startTime="33834">
    <iact:property name="dataType"/>
    <iact:actionData xml:id="d20">
      <inkml:trace xmlns:inkml="http://www.w3.org/2003/InkML" xml:id="stk20" contextRef="#ctx0" brushRef="#br0">28790 10429 0,'0'0'3,"0"-35"11,0 1 11,35 34-19,-1-35 3,36 35-3,0 0 2,-1 0 2,-34 0-3,34 35 0,-34-1 0,-35 1 1,-35 35 1,-34 34-2,-35-34 1,34 34 1,-34-35 7,34 1-8,35-35 1,35-1-3,0 1 3,35-35 14,35 35-13,34-35-4,35-35 3,35 35-2,0-35 3,-35 35-4,-35-104 3</inkml:trace>
    </iact:actionData>
  </iact:action>
  <iact:action type="add" startTime="34243">
    <iact:property name="dataType"/>
    <iact:actionData xml:id="d21">
      <inkml:trace xmlns:inkml="http://www.w3.org/2003/InkML" xml:id="stk21" contextRef="#ctx0" brushRef="#br0">30146 10812 0,'0'0'2,"35"-35"30,0 0-29</inkml:trace>
    </iact:actionData>
  </iact:action>
  <iact:action type="add" startTime="36752">
    <iact:property name="dataType"/>
    <iact:actionData xml:id="d22">
      <inkml:trace xmlns:inkml="http://www.w3.org/2003/InkML" xml:id="stk22" contextRef="#ctx0" brushRef="#br0">20584 3720 0,'0'0'4,"-35"35"171,35 0-114,0-1-20,-35 1-1,35 0-8,0 0-8,0-1 0,0 1 0,0 0-8,0 0 7,-34-1 1,34 1-6,0 0-2,0 0 7,0-1-7,0 1 8,0 0-8,0 0 8,0-1 0,0 1 1,0 0-9,0 0 7,0 0 1,0-1 0,0 1 8,0 0 0,34-35-16,-34 35-8,0-1 7,0 1 10,0 0-10,0 0 9,0-1 0,0 1-8,35-35-8,-35 35 0,0 0 8,0-1 0,0 1-8,35 0 0,-35 0 16,0 0-16,35-35 0,-35 34 0,0 1 1,0 0 7,0 0 0,35-35-9,-35 34 2,0 1 6,34-35 1,-34 35 0,0 0 0,35-35-8,-35 34 8,0 1 8,0 0 0,0 0 0,35-35-8,-35 34-9,0 1 11,-35-35-3,35 35-7,0 0 0,0-1 8,0 1 0,-35 0 8,35 0-16,0 0 17,0-1-9,-34 1-9,34 0 9,0 0-2,0-1 12,34-34 14,-34 35-32,35-35 0,0 0 8,0 35-8,34-35 0,-34 0 0,0 0 0,0 35 0,-1-35 0,1 0 0,0 0 8,0 0-7,-35 34-2,34-34 2,1-34-1,0 34 6,0 0-4,-1 0-3,1 0 1,0 0-1,0 0 10,0 0-2,-1-35-6,1 35 7,0 0 0,0-35-8,-1 35 0,1 0 0,0 0 0,0-35 8,-1 35-7,1 0 4,0 0-3,-35-34-1,35 34-2,-35-35 9,35 35-8,-35-35 8,0 0-9,34 1 2,-34-1-2,0-35 10,0 35 7,0 1-16,-34-1 0,34 0 0,0 0 0,-35 1 1,35-1-2,-35 0 10,35 0-9,-35 1 0,35-1 17,-35 0-18,1 0 8,34 1 1,-35-1 0,35 0 0,-35 0-7,35 1 6,0-1 9,0 0-16,-35 0 1,35 0-2,0 1 2,0-1 7,0 0-9,0 0 3,0 1-4,0-1 4,0 0-4,0 0 2,0 1 8,35-1 8,-35 0-8,35 0-1,-35 1 2,0-1-1,35 35 8,-35-35-15,0 0 7,0 0 0,0 1 7,34 34-17,-34-35 4,0 0 6,0 0 0,0 1 8,0-1-8,0 0 0,-34 0-8,34 1 9,0-1-10,0 0 9,0 0 0,0 1 11,0-1-14,0 0 3,-35 35-8,35-35 0,-35 1 16,35-1-8,-35 35-8,35-35 16,-34 35-16,34-35 8,-35 35-7,35-35 12,-35 35-4,0 0-6,35-34 11,-34 34-13,-1 0 6,35-35-7,-35 35 16,0 0-10,0-35 4,1 35-3,-1 0 10,0 0-1,0 0 2,1 0-4,-1 0-7,0 0 10,0 0-17,1 0 8,-1 0 0,0 0 0,0 0 8,0 0-15,1 0 4,34 35-3,-35-35 7,0 0 6,0 0-7,1 0 0,-1 35 8,0-35-8,0 0 41,0 34-35</inkml:trace>
    </iact:actionData>
  </iact:action>
  <iact:action type="add" startTime="44146">
    <iact:property name="dataType"/>
    <iact:actionData xml:id="d23">
      <inkml:trace xmlns:inkml="http://www.w3.org/2003/InkML" xml:id="stk23" contextRef="#ctx0" brushRef="#br0">23505 3650 0,'0'0'3,"0"-34"17,35 34-5,34 0-7,70 0 1,35-35-1,0 35-1,0-35 2,0 35-2,-35 0 2,-35 0-2</inkml:trace>
    </iact:actionData>
  </iact:action>
  <iact:action type="add" startTime="44384">
    <iact:property name="dataType"/>
    <iact:actionData xml:id="d24">
      <inkml:trace xmlns:inkml="http://www.w3.org/2003/InkML" xml:id="stk24" contextRef="#ctx0" brushRef="#br0">23609 3859 0,'0'0'3,"35"0"28,34 0-23,1 0 0,104 0-1,-35 0-1,35-35 4,0 35 6,-1 0-9</inkml:trace>
    </iact:actionData>
  </iact:action>
  <iact:action type="add" startTime="44593">
    <iact:property name="dataType"/>
    <iact:actionData xml:id="d25">
      <inkml:trace xmlns:inkml="http://www.w3.org/2003/InkML" xml:id="stk25" contextRef="#ctx0" brushRef="#br0">24722 3372 0,'0'0'2,"0"-34"12,35 68 2,-1 1-7,1 35-4,35-1 3,-70 35 2,0-34 6,-35 69-9,-35-35 3,1 1-4,-36-1 3,36 0-1</inkml:trace>
    </iact:actionData>
  </iact:action>
  <iact:action type="add" startTime="44993">
    <iact:property name="dataType"/>
    <iact:actionData xml:id="d26">
      <inkml:trace xmlns:inkml="http://www.w3.org/2003/InkML" xml:id="stk26" contextRef="#ctx0" brushRef="#br0">25800 4033 0,'0'0'2,"0"-35"12,0 0-1,34 35-2,-34-34-4,0-36 0,0 35 10,0-69-9,0 34 0,35-69-1,-35 0 2,0 35 0,0 35-2,35-1 1,-35 35 0,0 1 0,35 34 24,-1 34-24,36 36 0,-35 34 0,69 0 1,-34 1-2,-1-1 2,1-35-1,-35 1 0,-1-35-2</inkml:trace>
    </iact:actionData>
  </iact:action>
  <iact:action type="add" startTime="45528">
    <iact:property name="dataType"/>
    <iact:actionData xml:id="d27">
      <inkml:trace xmlns:inkml="http://www.w3.org/2003/InkML" xml:id="stk27" contextRef="#ctx0" brushRef="#br0">25834 3824 0,'0'0'1,"0"-34"10,35-1 9,35 35-11,69-35-1,0 35-1,0 0 1,0-35 1</inkml:trace>
    </iact:actionData>
  </iact:action>
  <iact:action type="add" startTime="45771">
    <iact:property name="dataType"/>
    <iact:actionData xml:id="d28">
      <inkml:trace xmlns:inkml="http://www.w3.org/2003/InkML" xml:id="stk28" contextRef="#ctx0" brushRef="#br0">27051 3755 0,'35'-35'16,"35"35"1,34 0-11,0-35 1,35 35-1,0 0 3,-34 0-1,-1 0 9</inkml:trace>
    </iact:actionData>
  </iact:action>
  <iact:action type="add" startTime="45951">
    <iact:property name="dataType"/>
    <iact:actionData xml:id="d29">
      <inkml:trace xmlns:inkml="http://www.w3.org/2003/InkML" xml:id="stk29" contextRef="#ctx0" brushRef="#br0">27469 3477 0,'0'0'0,"-35"0"24,35 34-8,0 1-7,0 0-2,35 34 2,-1 1-2,-34 0 2,70 34 7</inkml:trace>
    </iact:actionData>
  </iact:action>
  <iact:action type="add" startTime="46170">
    <iact:property name="dataType"/>
    <iact:actionData xml:id="d30">
      <inkml:trace xmlns:inkml="http://www.w3.org/2003/InkML" xml:id="stk30" contextRef="#ctx0" brushRef="#br0">28060 3616 0,'0'0'3,"0"34"41,0 1-37,35 0 3,-1 35-3,-34-36 1,35 36 1,-35-35-3,0-1 3,0 1-2,0 0 19,-35-70-10,1 0-1,-1-34-7,35-1-1,0 1 1,35-1 0,34 1 0,1-1 7,-1 1-6,35 34-1,-34 0 0,0 35-2,-36 0 4,1 0-2,0 35 1,-35 0-1,-35-1-1,35 1 2,-35 0-2,35 0 2,0-1-2,35 1 9,0 35-6,34-35-3,-34 34 2,0-34-2,-35 34 1,-35-34 15,0-35-15,1 35 1,-71-35-2,1 0 1,0-35 0,34 35 0,-34 0 0</inkml:trace>
    </iact:actionData>
  </iact:action>
  <iact:action type="add" startTime="46808">
    <iact:property name="dataType"/>
    <iact:actionData xml:id="d31">
      <inkml:trace xmlns:inkml="http://www.w3.org/2003/InkML" xml:id="stk31" contextRef="#ctx0" brushRef="#br0">29485 3685 0,'0'0'1,"35"0"7,0-35-2,34 35 3,36 0-1,-1 0 8,0 0-8</inkml:trace>
    </iact:actionData>
  </iact:action>
  <iact:action type="add" startTime="46983">
    <iact:property name="dataType"/>
    <iact:actionData xml:id="d32">
      <inkml:trace xmlns:inkml="http://www.w3.org/2003/InkML" xml:id="stk32" contextRef="#ctx0" brushRef="#br0">29485 4033 0,'0'-35'17,"35"35"-9,0-35 1,69 35-2,-34 0 1,69-34 8</inkml:trace>
    </iact:actionData>
  </iact:action>
  <iact:action type="add" startTime="47194">
    <iact:property name="dataType"/>
    <iact:actionData xml:id="d33">
      <inkml:trace xmlns:inkml="http://www.w3.org/2003/InkML" xml:id="stk33" contextRef="#ctx0" brushRef="#br0">30598 3511 0,'0'0'3,"-35"35"9,35 0-3,-35 0 7,70 34-9,0 1 1,35-1 1,34 36-2,0-1 2,0-35-2,1 1 9,-1-70-10,-34-35 4,-1 0-1,1-34-2,-1-35-1,-69-1 4,-35 1-2,-34 0-2,-35 34 4,-1-34 6,-69 69-8,1 35 0,-1 0-2,0 0 3</inkml:trace>
    </iact:actionData>
  </iact:action>
  <iact:action type="add" startTime="51319">
    <iact:property name="dataType"/>
    <iact:actionData xml:id="d34">
      <inkml:trace xmlns:inkml="http://www.w3.org/2003/InkML" xml:id="stk34" contextRef="#ctx0" brushRef="#br0">26356 4867 0,'0'0'1,"0"-35"17,0 1-14,0-1 8,0 0 2,0 70 35,0 0-41,0-1 0,0 1 0,-35 35 0,35-36 0,0 36-1,0-35 2,0 34-1,-35-34 1,35 35-5</inkml:trace>
    </iact:actionData>
  </iact:action>
  <iact:action type="add" startTime="51656">
    <iact:property name="dataType"/>
    <iact:actionData xml:id="d35">
      <inkml:trace xmlns:inkml="http://www.w3.org/2003/InkML" xml:id="stk35" contextRef="#ctx0" brushRef="#br0">26947 5250 0,'0'0'1,"-35"34"23,1 1-7,-1-35-9,0 70 0,0-36-1,0 36 1,105-1 1,-174 36-5</inkml:trace>
    </iact:actionData>
  </iact:action>
  <iact:action type="add" startTime="51991">
    <iact:property name="dataType"/>
    <iact:actionData xml:id="d36">
      <inkml:trace xmlns:inkml="http://www.w3.org/2003/InkML" xml:id="stk36" contextRef="#ctx0" brushRef="#br0">27712 5215 0,'0'0'1,"35"0"16,-35-35-1,35 35-7,-1-35-1,1 1 0,0-1 1,0 0-1,-35-35-2,0 36 2,0-36 0,-35 35-1,0 35 3,-34-34-3,-1 34 0,-34 34 11,34 1-12,1 35 3,34-1-1,35-34-1,0 0 1,35 0 0,-1-35 0,36 34 0,34-34 0,-34-34 8,-35-1-8,34 0 1,-34 35-2,0-35 2,-1 0-2,1 70 25,-35 35-23,0-35-2,35 34 1,0 1 0,34-36 8,1 36-9</inkml:trace>
    </iact:actionData>
  </iact:action>
  <iact:action type="add" startTime="52489">
    <iact:property name="dataType"/>
    <iact:actionData xml:id="d37">
      <inkml:trace xmlns:inkml="http://www.w3.org/2003/InkML" xml:id="stk37" contextRef="#ctx0" brushRef="#br0">28651 4589 0,'0'0'2,"35"0"4,-1 0 10,36 35 10,-1 34-20,-34 70 5,0 35-5,-35-35 2,-35 35-1,-69-70 2,0-34 6</inkml:trace>
    </iact:actionData>
  </iact:action>
  <iact:action type="add" startTime="52930">
    <iact:property name="dataType"/>
    <iact:actionData xml:id="d38">
      <inkml:trace xmlns:inkml="http://www.w3.org/2003/InkML" xml:id="stk38" contextRef="#ctx0" brushRef="#br0">25973 4589 0,'0'0'4,"-69"0"0,-1 0 2,1 35 1,-35 34 2,34 70 1,0 70-4,36-35 3,-1 34 7,35 1-9,35-35 1,34-35 0,36 0 0,34 0 1</inkml:trace>
    </iact:actionData>
  </iact:action>
  <iact:action type="add" startTime="53570">
    <iact:property name="dataType"/>
    <iact:actionData xml:id="d39">
      <inkml:trace xmlns:inkml="http://www.w3.org/2003/InkML" xml:id="stk39" contextRef="#ctx0" brushRef="#br0">26147 6292 0,'0'0'3,"-34"0"0,-1 0 9,-35 0-9,1 70 6,-36-35-1,71 69 0,-1 0 1,0-34-2,35 34 1,35-34 8,34-1-8,1 1 0,34-1 0</inkml:trace>
    </iact:actionData>
  </iact:action>
  <iact:action type="add" startTime="53880">
    <iact:property name="dataType"/>
    <iact:actionData xml:id="d40">
      <inkml:trace xmlns:inkml="http://www.w3.org/2003/InkML" xml:id="stk40" contextRef="#ctx0" brushRef="#br0">26808 6362 0,'0'0'1,"0"-35"8,35 35 6,-35 35-8,69-35-1,-34 69 4,0 1 6,-35 0-7,0-1-2,-35-34 2,0 34-2,-34-34 2,-1 0-1,1 0 0,34-35-1,-35 0 1,36-35 0,-1 0 8,70 35 0,-35-35-8,34 35 0,1-34 0,0 34 0,0 0 0,34 34-1,-34 1 2,0 0 0,0 0-2,-35 34 9,34-34-7,-34 34-2</inkml:trace>
    </iact:actionData>
  </iact:action>
  <iact:action type="add" startTime="54281">
    <iact:property name="dataType"/>
    <iact:actionData xml:id="d41">
      <inkml:trace xmlns:inkml="http://www.w3.org/2003/InkML" xml:id="stk41" contextRef="#ctx0" brushRef="#br0">27434 6849 0,'0'0'2,"0"34"36,0 1-30,0 0 8,0 0-6,0 34-5,0 1 5,-70 34-4</inkml:trace>
    </iact:actionData>
  </iact:action>
  <iact:action type="add" startTime="54576">
    <iact:property name="dataType"/>
    <iact:actionData xml:id="d42">
      <inkml:trace xmlns:inkml="http://www.w3.org/2003/InkML" xml:id="stk42" contextRef="#ctx0" brushRef="#br0">28025 6883 0,'0'0'1,"35"-34"7,0-1-2,-1 0 3,1-34-1,35 34 0,-36-69 9,1 34-10,-35 35 1,0-34 0,-69 34 0,-1 0 0,1 0 1,-1 35-2,-34 0 1,69 35 1,-35 0-2,70 0 2,0 34-2,70 1 1,-1-1 0,1 36 8,0-36-9,34 35 2,-69-34-1,-1-35 1,-34 34-2,-34 1 1,-36-70 0,1 35 1,34-35-2,-35 0 1,70-35 0,-35 0 0,35 0 8,0 0-8,35 1 0,35-36 0,-1 35 1,36-34-1,68-1 1,-103-34-2</inkml:trace>
    </iact:actionData>
  </iact:action>
  <iact:action type="add" startTime="55033">
    <iact:property name="dataType"/>
    <iact:actionData xml:id="d43">
      <inkml:trace xmlns:inkml="http://www.w3.org/2003/InkML" xml:id="stk43" contextRef="#ctx0" brushRef="#br0">28755 6049 0,'0'0'1,"35"0"20,34 35-3,1 0-11,34 34 1,1 35 0,-36 70 1,-34 0-2,-35-35 2,-104 0-2,-1 0 2,-34 0 5,0 0-4,0 0-1</inkml:trace>
    </iact:actionData>
  </iact:action>
  <iact:action type="add" startTime="67320">
    <iact:property name="dataType"/>
    <iact:actionData xml:id="d44">
      <inkml:trace xmlns:inkml="http://www.w3.org/2003/InkML" xml:id="stk44" contextRef="#ctx0" brushRef="#br0">16029 11264 0,'0'0'3,"0"-35"11,0 0 1,0 0 9,0 70 75,0 0-90,0 34-2,0 1 1,0 34-1,35 0-1,-35-34 10,0 34-8,0-69 0,0 34 1,0 1-2,0-35 2,0 0 6,0-70 41</inkml:trace>
    </iact:actionData>
  </iact:action>
  <iact:action type="add" startTime="69536">
    <iact:property name="dataType"/>
    <iact:actionData xml:id="d45">
      <inkml:trace xmlns:inkml="http://www.w3.org/2003/InkML" xml:id="stk45" contextRef="#ctx0" brushRef="#br0">17350 11159 0,'0'0'3,"0"-35"13,-34 1-10,34-1 0,34 35 52,1 35-42,0 34-9,-35 1 0,35 34 3,-35 0-2,34 1 2,-34-1-4,0-35 3,0 36 6,0-71-7,0 36 0,0-35 0,-34 0 0,34-1 1,0 1-3</inkml:trace>
    </iact:actionData>
  </iact:action>
  <iact:action type="add" startTime="70552">
    <iact:property name="dataType"/>
    <iact:actionData xml:id="d46">
      <inkml:trace xmlns:inkml="http://www.w3.org/2003/InkML" xml:id="stk46" contextRef="#ctx0" brushRef="#br0">16481 12654 0,'0'0'3,"35"0"73,-35-35-39,35 35-30,-35-34 0,-35 34 0,35-35 1,-35 0-1,0 35 1,1-35 0,-36 35 0,0 0 0,-34 35 0,0 0 0,34 0 0,1 34 8,34-34-6,35 34-4,0-34 3,0 0-2,70 0 3,-36-35-4,36 34 4,-1-68-4,1 34 2,-1-70 0,1 35 0,-35 1-1,0-1 2,-1 0-2,1 35 10,0-35-9,0 35 8,-35 35-8,0 0 0,0 34 0,0 36 0,0-36 8,-35 70-7,0-69 1,35 34-1,0 0-4,-35-34 4</inkml:trace>
    </iact:actionData>
  </iact:action>
  <iact:action type="add" startTime="71288">
    <iact:property name="dataType"/>
    <iact:actionData xml:id="d47">
      <inkml:trace xmlns:inkml="http://www.w3.org/2003/InkML" xml:id="stk47" contextRef="#ctx0" brushRef="#br0">17489 12967 0,'0'0'2,"35"0"7,-35-35-4,35 0 11,0 1-8,0-1 0,-1 0 0,-34 0 0,0 1 0,0-1 0,-34 0 0,-36 35 8,0-35-7,-34 70-2,0-35 2,0 35-1,69 34 1,0 1-2,0-35 8,70 34-7,0 1 0,34-36 0,-34 1 0,69-35 0,-34-35-1,34 1 2,-69-36 0,35 35-2,-36-34 1,-34 34-1,35 35 2,-35-35-2,0 70 26,0 0-27,0 69 4,0-34-1,0 34-2,0 0 0,0 1 2,0-36 1,0 35-4</inkml:trace>
    </iact:actionData>
  </iact:action>
  <iact:action type="add" startTime="72376">
    <iact:property name="dataType"/>
    <iact:actionData xml:id="d48">
      <inkml:trace xmlns:inkml="http://www.w3.org/2003/InkML" xml:id="stk48" contextRef="#ctx0" brushRef="#br0">16655 14149 0,'0'0'3,"-35"-35"3,0 35 1,-34 35 9,-1-35-7,-34 35-2,0 34 3,34 1-4,35-1 4,1 1-4,34-1 2,34 1 0,36-35 0,-1-1 0,36 1 0,34 0 0,-35-35 8,35-35-9,-34 0 2,-1 1-2</inkml:trace>
    </iact:actionData>
  </iact:action>
  <iact:action type="add" startTime="72756">
    <iact:property name="dataType"/>
    <iact:actionData xml:id="d49">
      <inkml:trace xmlns:inkml="http://www.w3.org/2003/InkML" xml:id="stk49" contextRef="#ctx0" brushRef="#br0">17941 14149 0,'0'0'3,"-34"0"9,-1 0-6,0 0 0,-34 0 3,-1 35 0,1-1-2,-1 1-1,35 35 4,0-36-4,35 36 4,35-1-1,35-34-2,-1 35 9,36-35-7,-1-1-2,35-34 1,-35 0-2</inkml:trace>
    </iact:actionData>
  </iact:action>
  <iact:action type="add" startTime="73666">
    <iact:property name="dataType"/>
    <iact:actionData xml:id="d50">
      <inkml:trace xmlns:inkml="http://www.w3.org/2003/InkML" xml:id="stk50" contextRef="#ctx0" brushRef="#br0">15021 15296 0,'0'0'4,"-35"0"-2,0 0 7,0 35-2,1-35 1,-1 0 0,70 0 8,-1 35-8,71-35 0,69 0 0,69 0 0,105 0 8,-1 0-8,36-35 0,34 35 0,-34-35 1,-70 35-2,-1 0 9,-68 0-10,-70-35 4,-70 35-1,-34 0-2,-36 0 1,-68 0 24,-1-69-24</inkml:trace>
    </iact:actionData>
  </iact:action>
  <iact:action type="add" startTime="74346">
    <iact:property name="dataType"/>
    <iact:actionData xml:id="d51">
      <inkml:trace xmlns:inkml="http://www.w3.org/2003/InkML" xml:id="stk51" contextRef="#ctx0" brushRef="#br0">16029 15852 0,'0'0'5,"-35"35"37,35 0-33,0-1-4,0 1 6,0 35-5,-34-1 4,34 36-5,-35-1 6,35 0 3,-35 0-6</inkml:trace>
    </iact:actionData>
  </iact:action>
  <iact:action type="add" startTime="74712">
    <iact:property name="dataType"/>
    <iact:actionData xml:id="d52">
      <inkml:trace xmlns:inkml="http://www.w3.org/2003/InkML" xml:id="stk52" contextRef="#ctx0" brushRef="#br0">16864 16374 0,'0'0'1,"0"-35"7,34 0 7,1 0 2,0 1-9,0-36 0,-1 1 0,-34 34 0,35-35 0,-70 35 0,1 1 8,-1 34-8,0-35 2,0 70-5,-34-35 5,-1 34 6,1 1-11,34 35 3,35-35 1,-35 34-2,70-34 2,0 0-2,-1-35 2,1 0-2,0 0 2,0 0 0,34-35 6,-34 0-7,0 0 1,0 35-2,-1-34 2,1 34-1,0 34 5,-35 1-5,0 35 3,0-1-4,0 1 3,0 34-4,0-35 0,-35 1 11,35-35-8</inkml:trace>
    </iact:actionData>
  </iact:action>
  <iact:action type="add" startTime="75289">
    <iact:property name="dataType"/>
    <iact:actionData xml:id="d53">
      <inkml:trace xmlns:inkml="http://www.w3.org/2003/InkML" xml:id="stk53" contextRef="#ctx0" brushRef="#br0">18220 16130 0,'0'0'3,"0"-34"0,-35 34 5,35-35 1,0 0 0,-35 35-2,0 0 1,1 0 0,-1 0 0,-35 35 8,1 0-8,-1 69 1,35-35-2,1 1 2,34-1-2,0-34 2,69 35-2,-34-36 2,69 1 9,1 0-13,34 0 5,34-105-5</inkml:trace>
    </iact:actionData>
  </iact:action>
  <iact:action type="add" startTime="75843">
    <iact:property name="dataType"/>
    <iact:actionData xml:id="d54">
      <inkml:trace xmlns:inkml="http://www.w3.org/2003/InkML" xml:id="stk54" contextRef="#ctx0" brushRef="#br0">15090 17277 0,'-35'0'4,"70"0"-4,-104 35 9,34-35 2,70 0 18,69 0-21,105 0 0,-1 0 0,105 0 8,70 0-8,-70 0-1,104 0 2,-35 0-1,-69 0 8,0 0-8,-35 0 1,-69 0-2,-70 0 2,-69 0-2,-1 0 2,-104 0 14,105 0-7,-174 0-9</inkml:trace>
    </iact:actionData>
  </iact:action>
  <iact:action type="add" startTime="76263">
    <iact:property name="dataType"/>
    <iact:actionData xml:id="d55">
      <inkml:trace xmlns:inkml="http://www.w3.org/2003/InkML" xml:id="stk55" contextRef="#ctx0" brushRef="#br0">15055 17521 0,'0'0'1,"35"0"15,35 0-6,69 0-4,70 0 3,138-35 7,36 35-10,69-35 4,-105 35-4,36 0 4,-105 0-2,-35 0 8,-34 0-8,-105 0 0,-69 0 0,0 0 0,-70 0 8,0 0-7,1 0-2,-1 0-1</inkml:trace>
    </iact:actionData>
  </iact:action>
  <iact:action type="add" startTime="81512">
    <iact:property name="dataType"/>
    <iact:actionData xml:id="d56">
      <inkml:trace xmlns:inkml="http://www.w3.org/2003/InkML" xml:id="stk56" contextRef="#ctx0" brushRef="#br0">20584 11750 0,'0'0'3,"-35"-35"20,70 35 15,0 0-30,0-34 0,34 34 0,1-35 0,34 35 0,-34 0 0,-1 0 1,1 0-2,-36 35-1,1-1 4,-35 1-4,-35 35 14,1-1-14,-36 1 2,35-1 0,-34 1 0,-1-35 0,35 34 0,1-34 0,34 0 8,69-35 0,1 0-8,-1 0 0,36-35 8,34 35-8,0-70 0,0 36-1,0-1 3</inkml:trace>
    </iact:actionData>
  </iact:action>
  <iact:action type="add" startTime="82369">
    <iact:property name="dataType"/>
    <iact:actionData xml:id="d57">
      <inkml:trace xmlns:inkml="http://www.w3.org/2003/InkML" xml:id="stk57" contextRef="#ctx0" brushRef="#br0">22288 11681 0,'0'0'1,"0"-35"13,35 35 10,-1-35-15,71 35-1,-36-35 1,70 35-3,-69 0 0,34 0 4,-69 35 0,0-35-3,-70 70 2,0-36-3,-34 1 5,-36 35 5,36-36-10,-1 36 3,1-35-2,34 0 1,35-1-1,35-34 1,-35 35-2,69-35 4,36 0-2,-1 0 1,70-35-2,-35 1 1,0 34 0,-35-35 9,-34 0-10</inkml:trace>
    </iact:actionData>
  </iact:action>
  <iact:action type="add" startTime="83258">
    <iact:property name="dataType"/>
    <iact:actionData xml:id="d58">
      <inkml:trace xmlns:inkml="http://www.w3.org/2003/InkML" xml:id="stk58" contextRef="#ctx0" brushRef="#br0">21558 13523 0,'0'0'3,"34"-35"35,36 1-22,-35-1-9,-1-35 3,1 36-5,0-1 3,-35-35-1,-35 1 1,0-1 0,1 35 8,-36 1-8,35-1-2,-34 35 4,34 0-2,-34 0 0,34 35 0,0 34 0,0 1 0,35-1 0,0 36-2,70-36 4,-1 1-1,1-1 7,34 35-8,0-34 0,1-1-1,-36 1 2,-34-1-2,-35-34 1,-35 0 0,-34-35 0,-1 35 1,-34-35-2,34 0 1,-34-35 0,69 35 0,1-35 0,-1 0-2,35 1 13,0-36-12,69-34 1,1 34 0,34 1-2,70-35 4,-70-1-3</inkml:trace>
    </iact:actionData>
  </iact:action>
  <iact:action type="add" startTime="83906">
    <iact:property name="dataType"/>
    <iact:actionData xml:id="d59">
      <inkml:trace xmlns:inkml="http://www.w3.org/2003/InkML" xml:id="stk59" contextRef="#ctx0" brushRef="#br0">22809 13593 0,'0'0'4,"35"-35"16,-35-35-14,35 36 1,-35-36 2,0 1-1,0-1 0,-35 35 0,0-34 0,-34 34 0,34 0 8,-34 35-8,34 0 0,-35 0 0,35 70 0,35-36 0,0 36 0,35 34 1,0-34-2,69 34-1,-34 0 4,-1 1 0,1-1 6,-35 0-9,-35-34 0,-35-35 1,0-1 0,0 1 0,-34-35 0,34-35 0,0 35 0,1-34 1,-1-1-2,70 0 1,-1-69 0,1 34 0,69-34 0,1 0 1,-1 34 7,0-69-8</inkml:trace>
    </iact:actionData>
  </iact:action>
  <iact:action type="add" startTime="84786">
    <iact:property name="dataType"/>
    <iact:actionData xml:id="d60">
      <inkml:trace xmlns:inkml="http://www.w3.org/2003/InkML" xml:id="stk60" contextRef="#ctx0" brushRef="#br0">21975 14531 0,'0'0'2,"0"-35"2,-70 35 5,36 0-3,-36 35 3,0 0-1,-34 0 1,69 34-2,-34 1 2,34-1 4,35 1-3,0-1-1,0-34-2,35 0 3,34 0-4,1-1 5,34-34-6,1 35 4,-1-35-2,0 0 1</inkml:trace>
    </iact:actionData>
  </iact:action>
  <iact:action type="add" startTime="85154">
    <iact:property name="dataType"/>
    <iact:actionData xml:id="d61">
      <inkml:trace xmlns:inkml="http://www.w3.org/2003/InkML" xml:id="stk61" contextRef="#ctx0" brushRef="#br0">23088 14531 0,'0'0'2,"-35"0"2,0 0 4,0 0 2,-69 35-4,34 0 3,1 34-1,-1 36 7,36-36-6,34 1-1,34-36-1,1 36 2,35-35-1,34-35-3,0 34 6,35-34-2,70 0 8</inkml:trace>
    </iact:actionData>
  </iact:action>
  <iact:action type="add" startTime="85737">
    <iact:property name="dataType"/>
    <iact:actionData xml:id="d62">
      <inkml:trace xmlns:inkml="http://www.w3.org/2003/InkML" xml:id="stk62" contextRef="#ctx0" brushRef="#br0">20445 15783 0,'0'0'3,"-35"0"10,0 0-5,1 34 1,-1-34-2,0 0 9,70 35 8,34-35-16,70 0 1,35 0-2,70-35 2,103 1 7,36 34-9,69-35 4,0 0-6,-70 0 6,36 1 4,-71 34-9,-68 0 0,-106-35 3,-68 35-3,-71 0 4,-34-35 6,-34 35 0,103 0-8,-138 0 0</inkml:trace>
    </iact:actionData>
  </iact:action>
  <iact:action type="add" startTime="86736">
    <iact:property name="dataType"/>
    <iact:actionData xml:id="d63">
      <inkml:trace xmlns:inkml="http://www.w3.org/2003/InkML" xml:id="stk63" contextRef="#ctx0" brushRef="#br0">20897 16547 0,'0'0'3,"-35"0"7,35-34 0,35-1 24,35 35-27,-36 0 1,71-35-1,-36 35 2,1 0-2,-36 0 2,1 35 0,0-35-2,-70 69 9,0 1-7,-34 0-1,-35 34 0,-1-35 0,36 36 1,34-36-2,0 1 1,0-36-1,70 1 1,0 0 8,0-35-8,34 0 0,36 0 0,-1-35 0,35 0 0,0 1 1</inkml:trace>
    </iact:actionData>
  </iact:action>
  <iact:action type="add" startTime="87448">
    <iact:property name="dataType"/>
    <iact:actionData xml:id="d64">
      <inkml:trace xmlns:inkml="http://www.w3.org/2003/InkML" xml:id="stk64" contextRef="#ctx0" brushRef="#br0">22253 16999 0,'0'0'2,"0"-34"5,35-1 9,0 0-1,-1 0-5,-34 1-4,35-1 4,-35-35-4,0 36 9,0-36-6,0 35-2,-35 0 2,1 1-2,-36-1 2,0 35-1,36 0 7,-36 0-6,35 0-1,1 35 0,34 34 0,34-34 0,1 35 0,35-36 0,-1 36 1,1 34 8,-1-34-11,-34 34 0,0-35 4,-35 1-1,-35-35-2,35 34 1,-69-69 0,34 35 0,0-35-1,0 0 2,0-35 15,1 35-16,34-69 0,34 34 0,-34-69 0,70-1 0,0 1 0,34 0 0,-35 34 8</inkml:trace>
    </iact:actionData>
  </iact:action>
  <iact:action type="add" startTime="88152">
    <iact:property name="dataType"/>
    <iact:actionData xml:id="d65">
      <inkml:trace xmlns:inkml="http://www.w3.org/2003/InkML" xml:id="stk65" contextRef="#ctx0" brushRef="#br0">23644 16652 0,'0'0'2,"-35"-35"11,0 35-3,1 0-3,-1 0 1,0 0 0,-35 35 0,1 0 8,34 34-8,0 1 0,35-1 0,0 1 0,35-1 1,35-34-2,-1 34 9,36-34-7,34 0-2,0-35 3,0 0-4,-35-35 2,0-34 0</inkml:trace>
    </iact:actionData>
  </iact:action>
  <iact:action type="add" startTime="88762">
    <iact:property name="dataType"/>
    <iact:actionData xml:id="d66">
      <inkml:trace xmlns:inkml="http://www.w3.org/2003/InkML" xml:id="stk66" contextRef="#ctx0" brushRef="#br0">20480 18216 0,'0'0'3,"-70"0"26,35 0-21,70 0 8,0-35-9,69 35 1,70 0 0,0 0 8,139 0-8,0 0 0,69-34 1,36 34-4,-36-35 12,35 35-10,-139-35 2,-34 35-1,-36-35 0,-103 35 0,-36-35 0,1 35 0,-70-34 0,-35 34 32,0-35-32</inkml:trace>
    </iact:actionData>
  </iact:action>
  <iact:action type="add" startTime="89202">
    <iact:property name="dataType"/>
    <iact:actionData xml:id="d67">
      <inkml:trace xmlns:inkml="http://www.w3.org/2003/InkML" xml:id="stk67" contextRef="#ctx0" brushRef="#br0">20619 18390 0,'0'0'3,"-35"0"2,-35 0 1,36 0 1,-1 35 2,70-35-1,34 0 0,36-35 0,103 35 1,70 0 7,70 0-9,35-35 2,34 35-2,-35 0 2,-69-35-2,-35 35 9,-69-34-8,-105 34 0,-34-35 0,-70 0 8,-35 35 0,0 0 0,1-69-8</inkml:trace>
    </iact:actionData>
  </iact:action>
  <iact:action type="add" startTime="91856">
    <iact:property name="dataType"/>
    <iact:actionData xml:id="d68">
      <inkml:trace xmlns:inkml="http://www.w3.org/2003/InkML" xml:id="stk68" contextRef="#ctx0" brushRef="#br0">20723 10673 0,'0'0'3,"0"-35"14,35 35 5,-35-35-15,-35 35 211,0 35-208,1-35-4,-1 0-2,35 35 6,35-35 29,-70 0 26,0 0-47,70 0 18,0 0-13,-70 0 14,0 0-21,70 0 37,-70 0 14,70-35 139,-35 70 68</inkml:trace>
    </iact:actionData>
  </iact:action>
  <iact:action type="add" startTime="94184">
    <iact:property name="dataType"/>
    <iact:actionData xml:id="d69">
      <inkml:trace xmlns:inkml="http://www.w3.org/2003/InkML" xml:id="stk69" contextRef="#ctx0" brushRef="#br0">20723 10603 0,'0'0'3,"-35"0"21,35-35-17,0 1 47,0-1 11,0 0-25,35 35 33,-35 35-57,0 34-8,35-34 1,-35 35-2,0-36-2,35 36 5,-35-35-2,0-1 0,0 1-3,0 0 15,69-35 18,-138 0-22</inkml:trace>
    </iact:actionData>
  </iact:action>
  <iact:action type="add" startTime="94873">
    <iact:property name="dataType"/>
    <iact:actionData xml:id="d70">
      <inkml:trace xmlns:inkml="http://www.w3.org/2003/InkML" xml:id="stk70" contextRef="#ctx0" brushRef="#br0">21036 10255 0,'0'0'2,"-35"-34"12,1 34-6,-1 0-1,0-35 2,0 35-2,0 0 2,-34 0-2,-1 0 9,1 35-8,-1-35 0,1 0 0,-1 0 0,35 34 0,1-34 0,-1 0 0,0 35 0,0-35 0,1 35 0,-1 0 8,35-1 0,-35 1-7,35 35-1,0-35-1,0 34 2,0 1-2,0-36 2,0 1-2,0 35 9,35-36-6,-35 36-4,35-35 2,-1-1 0,-34 1 0,35 0 1,0 0-2,0-1 2,-35 1-2,34 0 2,36 0-2,-35 0 10,-1-35-10,1 34 1,0-34 0,35 35 0,-36-35 0,36 0 0,-35 0 1,34 35-2,-34-35 2,0-35-2,34 35 2,-34 0-2,0 0 3,0 0-4,-1-35 10,1 1-8,0 34 0,0-35 1,-1 0-2,1 0 2,0 0-1,-35 1-3,35-1 6,0 0 4,-1 0-6,-34 1-2,0-1 1,35 0 0,-35 0 0,0 1 0,0-1 0,0 0 0,-35-34 0,35 34 1,0-35 7,-34 36-9,-1-1 1,0-35 1,35 35-2,-70 1 2,36-1-2,-1 35 1,-35-35 1,1 0-2,34 35 1,-34 0 0,-1 0 0,0-34 8,1 34-8,-1 0 0,1 34 1,34-34-2,-35 0 1,36 35 0</inkml:trace>
    </iact:actionData>
  </iact:action>
  <iact:action type="add" startTime="96400">
    <iact:property name="dataType"/>
    <iact:actionData xml:id="d71">
      <inkml:trace xmlns:inkml="http://www.w3.org/2003/InkML" xml:id="stk71" contextRef="#ctx0" brushRef="#br0">20758 10568 0,'0'0'3,"-35"-34"68,35-1-8,0 70 52,0-1-99,35-34-9,-35 35 1,0 0 8,0 0-2,0-1 2,35 1-9,-35 0 9,0 0-7,0-1 6,34-34-7,-34 35 0,0 0 16,0 0 91,0-70-11,0 0-90</inkml:trace>
    </iact:actionData>
  </iact:action>
  <iact:action type="add" startTime="105257">
    <iact:property name="dataType"/>
    <iact:actionData xml:id="d72">
      <inkml:trace xmlns:inkml="http://www.w3.org/2003/InkML" xml:id="stk72" contextRef="#ctx0" brushRef="#br0">21140 10777 0,'0'0'4,"-34"0"56</inkml:trace>
    </iact:actionData>
  </iact:action>
  <iact:action type="add" startTime="105826">
    <iact:property name="dataType"/>
    <iact:actionData xml:id="d73">
      <inkml:trace xmlns:inkml="http://www.w3.org/2003/InkML" xml:id="stk73" contextRef="#ctx0" brushRef="#br0">21071 12237 0,'0'-70'95</inkml:trace>
    </iact:actionData>
  </iact:action>
  <iact:action type="add" startTime="106848">
    <iact:property name="dataType"/>
    <iact:actionData xml:id="d74">
      <inkml:trace xmlns:inkml="http://www.w3.org/2003/InkML" xml:id="stk74" contextRef="#ctx0" brushRef="#br0">21140 12306 0,'0'0'3</inkml:trace>
    </iact:actionData>
  </iact:action>
  <iact:action type="add" startTime="107744">
    <iact:property name="dataType"/>
    <iact:actionData xml:id="d75">
      <inkml:trace xmlns:inkml="http://www.w3.org/2003/InkML" xml:id="stk75" contextRef="#ctx0" brushRef="#br0">21488 13905 0,'0'0'2,"35"0"471,34 0-328,-103 0-141</inkml:trace>
    </iact:actionData>
  </iact:action>
  <iact:action type="add" startTime="111376">
    <iact:property name="dataType"/>
    <iact:actionData xml:id="d76">
      <inkml:trace xmlns:inkml="http://www.w3.org/2003/InkML" xml:id="stk76" contextRef="#ctx0" brushRef="#br0">20897 14496 0,'0'0'2,"-35"0"11,0 0-3,35-34 16,35 34 53,0-35-71,0 35 0,0 0 1,34 0-2,1-35 0,-36 35 0,1 0 2,0 0 8,0 0-13,34 0 8,-34 0-6,0 0 0,0 0 3,-1 0 24,-34 35-9,0 0-16,-34-1 8,-1 36-8,0 0 1,35 34-2,-35-35 2,0 1-2,35-1 1,-34 1 1,-1-35-1,0 69 0,35-35 6</inkml:trace>
    </iact:actionData>
  </iact:action>
  <iact:action type="add" startTime="112075">
    <iact:property name="dataType"/>
    <iact:actionData xml:id="d77">
      <inkml:trace xmlns:inkml="http://www.w3.org/2003/InkML" xml:id="stk77" contextRef="#ctx0" brushRef="#br0">21036 14983 0,'0'0'4,"0"-35"-1,35 1 20,34 34-15,36-35 8,-1 0-10,0 0 4,70 35-2,-70-34 0</inkml:trace>
    </iact:actionData>
  </iact:action>
  <iact:action type="add" startTime="121311">
    <iact:property name="dataType"/>
    <iact:actionData xml:id="d78">
      <inkml:trace xmlns:inkml="http://www.w3.org/2003/InkML" xml:id="stk78" contextRef="#ctx0" brushRef="#br0">24791 16443 0,'0'0'2,"35"0"47,35 0-41,34 0-3,70 0 6,-35 0-3,35-35 8,0 35-9,-35 0-2,0 35 6,-35-35-2,0 0-3,-34 0 5,-35 0-6</inkml:trace>
    </iact:actionData>
  </iact:action>
  <iact:action type="add" startTime="121576">
    <iact:property name="dataType"/>
    <iact:actionData xml:id="d79">
      <inkml:trace xmlns:inkml="http://www.w3.org/2003/InkML" xml:id="stk79" contextRef="#ctx0" brushRef="#br0">25000 16791 0,'0'0'2,"35"0"36,34 0-28,1 0-4,69 0 3,0 0-2,0 0 0,35-35 2,-35 35-3,-35 0 13</inkml:trace>
    </iact:actionData>
  </iact:action>
  <iact:action type="add" startTime="121793">
    <iact:property name="dataType"/>
    <iact:actionData xml:id="d80">
      <inkml:trace xmlns:inkml="http://www.w3.org/2003/InkML" xml:id="stk80" contextRef="#ctx0" brushRef="#br0">26217 15922 0,'0'0'1,"35"34"32,-1 1-27,1 35 3,0 34-2,0 70-1,0-35 4,-70-35-1,0 35 7,-35 0-11,36 0 4,-105-34-2</inkml:trace>
    </iact:actionData>
  </iact:action>
  <iact:action type="add" startTime="122617">
    <iact:property name="dataType"/>
    <iact:actionData xml:id="d81">
      <inkml:trace xmlns:inkml="http://www.w3.org/2003/InkML" xml:id="stk81" contextRef="#ctx0" brushRef="#br0">27225 16687 0,'0'0'1,"0"-35"15,35 0-3,0 35-5,34 0 2,36 0-2,68-35 7,1 35-7,35 0 0,-35 0 0,0 0 0,-35 0 0,-35 0 0,-34 0 0,-36 0 8</inkml:trace>
    </iact:actionData>
  </iact:action>
  <iact:action type="add" startTime="122887">
    <iact:property name="dataType"/>
    <iact:actionData xml:id="d82">
      <inkml:trace xmlns:inkml="http://www.w3.org/2003/InkML" xml:id="stk82" contextRef="#ctx0" brushRef="#br0">27225 16965 0,'0'0'3,"70"0"29,-1 0-25,70 0 0,35 0 10,35 0-10,0 0 0,-36 0 2,1 0-3,-69-35 4,-36 35-2,-34 0 1</inkml:trace>
    </iact:actionData>
  </iact:action>
  <iact:action type="add" startTime="123223">
    <iact:property name="dataType"/>
    <iact:actionData xml:id="d83">
      <inkml:trace xmlns:inkml="http://www.w3.org/2003/InkML" xml:id="stk83" contextRef="#ctx0" brushRef="#br0">27642 16165 0,'0'0'2,"0"-35"4,0 1 22,-34 34-12,-1 0 0,0 0-10,-69 34 1,0 1 1,-36 35 1,1-1-2,35 35 2,0-34-2,-1 34 1,71-34 7,34-1-6,0 1-3,34-1 4,71 1-2,-1-1 0,35 1 0,0-1 1,35-34-2,0 0 9,0-35-9</inkml:trace>
    </iact:actionData>
  </iact:action>
  <iact:action type="add" startTime="123682">
    <iact:property name="dataType"/>
    <iact:actionData xml:id="d84">
      <inkml:trace xmlns:inkml="http://www.w3.org/2003/InkML" xml:id="stk84" contextRef="#ctx0" brushRef="#br0">26599 15644 0,'0'0'4,"-34"34"7,-1 1-2,35 0 14,35-35 9,-1-35-16,1-34-8,0-70 0,0-35 6,-1 0-4,1 35-3,0 35 1,0-1 1,0 1-1,-1 69 0,1 1 0,0 34 1,0 0-3,34 34 10,-34 36-8,34-1 0,1 36 0,-35-1-1,34 0 2,-34 35 1,-35 0-4,0 0 1,-35-34 2</inkml:trace>
    </iact:actionData>
  </iact:action>
  <iact:action type="add" startTime="124098">
    <iact:property name="dataType"/>
    <iact:actionData xml:id="d85">
      <inkml:trace xmlns:inkml="http://www.w3.org/2003/InkML" xml:id="stk85" contextRef="#ctx0" brushRef="#br0">26495 15644 0,'0'0'4,"35"-35"14,0 0-10,69 35 8,0-35-7,70 35-3,-35-34 3,35-36-3</inkml:trace>
    </iact:actionData>
  </iact:action>
  <iact:action type="add" startTime="124975">
    <iact:property name="dataType"/>
    <iact:actionData xml:id="d86">
      <inkml:trace xmlns:inkml="http://www.w3.org/2003/InkML" xml:id="stk86" contextRef="#ctx0" brushRef="#br0">27816 15366 0,'0'0'2,"0"-35"13,35 0 18,0 35-27,34 0 5,1 0-6,34 0 2,1 0 4,-36-139-5</inkml:trace>
    </iact:actionData>
  </iact:action>
  <iact:action type="add" startTime="125176">
    <iact:property name="dataType"/>
    <iact:actionData xml:id="d87">
      <inkml:trace xmlns:inkml="http://www.w3.org/2003/InkML" xml:id="stk87" contextRef="#ctx0" brushRef="#br0">27747 15713 0,'35'-35'24,"34"35"-8,70 0-7,0 0-3,0 0 4,0-34-4</inkml:trace>
    </iact:actionData>
  </iact:action>
  <iact:action type="add" startTime="125311">
    <iact:property name="dataType"/>
    <iact:actionData xml:id="d88">
      <inkml:trace xmlns:inkml="http://www.w3.org/2003/InkML" xml:id="stk88" contextRef="#ctx0" brushRef="#br0">28790 14948 0,'0'0'0,"0"-34"17,-35-1-9,70 35 32,-35 35-32,35 34 0,-1 1 0,1 34 1,0 35-2,-35 35 2,0-105 7</inkml:trace>
    </iact:actionData>
  </iact:action>
  <iact:action type="add" startTime="125559">
    <iact:property name="dataType"/>
    <iact:actionData xml:id="d89">
      <inkml:trace xmlns:inkml="http://www.w3.org/2003/InkML" xml:id="stk89" contextRef="#ctx0" brushRef="#br0">29590 15678 0,'0'0'2,"-35"-34"5,70 34 0,-35-35 11,0 0 12</inkml:trace>
    </iact:actionData>
  </iact:action>
  <iact:action type="add" startTime="126880">
    <iact:property name="dataType"/>
    <iact:actionData xml:id="d90">
      <inkml:trace xmlns:inkml="http://www.w3.org/2003/InkML" xml:id="stk90" contextRef="#ctx0" brushRef="#br0">21140 17695 0,'0'0'3,"-34"0"6,68 0 43,1-35-44,35 35 9,-1 0-10,70 0 1,-34-35 0,34 35 0,139-35 1,-243 35-2</inkml:trace>
    </iact:actionData>
  </iact:action>
  <iact:action type="add" startTime="127128">
    <iact:property name="dataType"/>
    <iact:actionData xml:id="d91">
      <inkml:trace xmlns:inkml="http://www.w3.org/2003/InkML" xml:id="stk91" contextRef="#ctx0" brushRef="#br0">21106 18007 0,'0'0'2,"34"0"28,71-34-15,34 34-6,0-35-2,35 35 2,-35-35-2,35 0 9</inkml:trace>
    </iact:actionData>
  </iact:action>
  <iact:action type="add" startTime="128672">
    <iact:property name="dataType"/>
    <iact:actionData xml:id="d92">
      <inkml:trace xmlns:inkml="http://www.w3.org/2003/InkML" xml:id="stk92" contextRef="#ctx0" brushRef="#br0">25069 12445 0,'0'0'3,"-69"35"20,-1-35-18,-69 70 5,0-1-2,0 70-1,0 35 1,35 0 1,-1-35-2,1-35 9,35 1-8,-1-36 0,35 35 0,35-69 0,-35 35 0,35-36 0,70 1 0</inkml:trace>
    </iact:actionData>
  </iact:action>
  <iact:action type="add" startTime="129008">
    <iact:property name="dataType"/>
    <iact:actionData xml:id="d93">
      <inkml:trace xmlns:inkml="http://www.w3.org/2003/InkML" xml:id="stk93" contextRef="#ctx0" brushRef="#br0">23748 12619 0,'0'0'0,"0"-34"9,-35 34-3,70 0 20,35 34-10,34 36-7,0 34-1,35 70 2,0-35-4,-34 35 3,34-35 8,-70 0-11,36 0 3,-70-35-3,34 0 2,-34 1-1,0-36 2,-1-34-2,-34 0 10,0-70 6</inkml:trace>
    </iact:actionData>
  </iact:action>
  <iact:action type="add" startTime="140760">
    <iact:property name="dataType"/>
    <iact:actionData xml:id="d94">
      <inkml:trace xmlns:inkml="http://www.w3.org/2003/InkML" xml:id="stk94" contextRef="#ctx0" brushRef="#br0">15716 9630 0,'0'0'2,"0"-35"8,0 70 26,0-1-28,0 1 0,0 35 8,35-36-8,-35 36 0,0-35 1,35 34-2,-35 1 1,0-35 1</inkml:trace>
    </iact:actionData>
  </iact:action>
  <iact:action type="add" startTime="141121">
    <iact:property name="dataType"/>
    <iact:actionData xml:id="d95">
      <inkml:trace xmlns:inkml="http://www.w3.org/2003/InkML" xml:id="stk95" contextRef="#ctx0" brushRef="#br0">15716 9282 0,'0'0'3,"-35"0"0,-34 0 8,-35 35-6,-1 0 6,-34 34-6,35 1 12,-1 69-8,36 34-1,34 1-1,35-69 1,70-1 0,-1 35 0,70-35 0,0 35 1,35-69-1,0-35 7,0-35-7,35-35 0,-36-69 0,-33-1-2,-1-34 5,-70-35-4,1 1 8,-70-1-4,0 35-6,-70 34 6,-34 1-6,-35 35 4,0 34-1,0 0 1,0 35-2,34 0 9,1 70-8,0-36 0,34 71 0</inkml:trace>
    </iact:actionData>
  </iact:action>
  <iact:action type="add" startTime="144696">
    <iact:property name="dataType"/>
    <iact:actionData xml:id="d96">
      <inkml:trace xmlns:inkml="http://www.w3.org/2003/InkML" xml:id="stk96" contextRef="#ctx0" brushRef="#br0">15994 14357 0,'0'-34'65,"35"34"-49,0-35-5,-35 0 2,0-34-7,35 34 3,-35 0-2,0-34 2,0 34-1,-35-35 0,35 35 0,-35 1-1,0-1 2,35 0-1,-34 35 0,-1 0 0,0-35 8,0 70 0,0 0 0,1-35-7,34 69-2,0-34 2,0 0-2,0 0 1,0 34 0,0-34 0,69 35 8,-34-36-8,35 36 0,-1-35 0,1 34 0,-1-34 0,-69 0 0,35 34 0,-70-34 8,0 0 0,1 0-9,-36-35 3,35 0-3,-34 0 2,34-35-2,0 35 2,0-35-2,35 0 3,0-34-4,0-1 10,35-34-8,35 34 0,-1 1 0,36-1 0,-1-34 8</inkml:trace>
    </iact:actionData>
  </iact:action>
  <iact:action type="add" startTime="146127">
    <iact:property name="dataType"/>
    <iact:actionData xml:id="d97">
      <inkml:trace xmlns:inkml="http://www.w3.org/2003/InkML" xml:id="stk97" contextRef="#ctx0" brushRef="#br0">17524 14288 0,'0'0'2,"35"0"21,-35-35-8,35 0 5,-35 1-15,35-1 5,-35 0-4,0 0 2,0 1 0,0-1 0,-35 0 0,0 0 8,0 0-8,-34 1-1,34-1 2,-35 35-1,1 0 0,-1 0 0,1 35 0,34-1 0,0 1 0,35 0 1,0 35-2,35-36 2,0 36-2,34-1 9,36-34-5,-36 35-5,1-1 4,-1 1 0,-34-1 0,-35 1-6,0-1 2,-35-34 1,0 0 1,-34-35 0,34 0 0,-34 0-2,34-35 4,0 35 6,35-35-8,0 1 0,0-36 0,70 0 0,34-34 1,0-35-1,1 35 1</inkml:trace>
    </iact:actionData>
  </iact:action>
  <iact:action type="add" startTime="148503">
    <iact:property name="dataType"/>
    <iact:actionData xml:id="d98">
      <inkml:trace xmlns:inkml="http://www.w3.org/2003/InkML" xml:id="stk98" contextRef="#ctx0" brushRef="#br0">16029 17069 0,'0'0'2,"-35"0"7,1 35-1,-1-35-3,0 0 2,0 34 3,0-34 6,1 35 0,68 0 16,1-35-26,35 0 4,34 0-4,35 0 4,70 0 6,-1-35-9,1 35 2,34-69-1,-34 34 0,0 0-1,-70 35 2,0-35-2,-70 1 2,1 34-2,-35-35 10</inkml:trace>
    </iact:actionData>
  </iact:action>
  <iact:action type="add" startTime="148922">
    <iact:property name="dataType"/>
    <iact:actionData xml:id="d99">
      <inkml:trace xmlns:inkml="http://www.w3.org/2003/InkML" xml:id="stk99" contextRef="#ctx0" brushRef="#br0">15890 17382 0,'0'0'3,"35"0"10,34 0-6,1 0 2,69-35-3,35 35 3,69-35 8,1 0-11,34 35 3,-35-34-1,-34-1-1,-35 0 2,-105 0-2,1 1 2,-36-1-1,1 0 15,-70 0 9</inkml:trace>
    </iact:actionData>
  </iact:action>
  <iact:action type="add" startTime="150520">
    <iact:property name="dataType"/>
    <iact:actionData xml:id="d100">
      <inkml:trace xmlns:inkml="http://www.w3.org/2003/InkML" xml:id="stk100" contextRef="#ctx0" brushRef="#br0">15021 3581 0,'0'0'3,"0"35"67,34 34-60,-34-34-4,0 0 4,35 34-4,-35 36 2,0-36 8,0 35-8,35 1 0,-35-1-3</inkml:trace>
    </iact:actionData>
  </iact:action>
  <iact:action type="add" startTime="150802">
    <iact:property name="dataType"/>
    <iact:actionData xml:id="d101">
      <inkml:trace xmlns:inkml="http://www.w3.org/2003/InkML" xml:id="stk101" contextRef="#ctx0" brushRef="#br0">15681 3477 0,'0'0'4,"0"-35"0,0 70 27,35-1-23,0 36 0,0-1 8,-1 36-7,-34 34-2,35 0 2,-35 0-5</inkml:trace>
    </iact:actionData>
  </iact:action>
  <iact:action type="add" startTime="153416">
    <iact:property name="dataType"/>
    <iact:actionData xml:id="d102">
      <inkml:trace xmlns:inkml="http://www.w3.org/2003/InkML" xml:id="stk102" contextRef="#ctx0" brushRef="#br0">15264 5319 0,'0'0'1,"35"-35"62,0 35-57,-1-34 4,36 34-2,-35-35 0,-35 0-1,35-34 2,-35 34-1,0 0 0,-35 0 0,0 0 0,-35 35 1,1-34-2,-35 68 9,-36 1-7,71 35-2,-1-35 1,1 34-1,69-34 0,-35 0 3,35-1-2,35-34 0,-35 35 0,69-35 0,-34 0 0,35-35 0,-1 35 0,1-34 0,-35 34 8,-1 0-8,1 34 8,0 1-8,-35 35 9,0-36-10,0 71-1,35-36 4,-35 35-4,0 1 4</inkml:trace>
    </iact:actionData>
  </iact:action>
  <iact:action type="add" startTime="153959">
    <iact:property name="dataType"/>
    <iact:actionData xml:id="d103">
      <inkml:trace xmlns:inkml="http://www.w3.org/2003/InkML" xml:id="stk103" contextRef="#ctx0" brushRef="#br0">15855 5458 0,'0'0'1,"35"-35"22,0 1-11,0-1-4,-1-35-2,1 36 2,0-36-1,-35 35 1,-35 1 0,0 34 0,-34-35 0,-1 70 8,1-1-8,-1 1 0,35 35 1,1-36-2,34 1 1,34 0 7,1-35-6,35 0-1,-1-35 8,1 35-7,-1-35-2,-34 1-1,0 34 4,0 0 6,-1 34-7,-34 36 6,35-35-7,-35 34 0,0 70 0,-35-35 0,35 36 0</inkml:trace>
    </iact:actionData>
  </iact:action>
  <iact:action type="add" startTime="154984">
    <iact:property name="dataType"/>
    <iact:actionData xml:id="d104">
      <inkml:trace xmlns:inkml="http://www.w3.org/2003/InkML" xml:id="stk104" contextRef="#ctx0" brushRef="#br0">15334 6397 0,'0'0'3,"-35"0"13,35-35-12,35 35 7,-1-35 3,1 0-6,35 1 1,-35-1 6,-1 0-7,1-34 0,-35 34 0,0-35-1,0 36 2,0-1-3,-35 0 4,1 0-3,-1 35 18,0 0-17,0 35 1,0 0-2,1 0 2,68 34-2,-34 1 3,35-1-4,35 1 4,-35 34-4,-1 0 2,-34 1 0,35-1 0,-70-35 8,35 1-8,-34-35 1,-1-1-2,0-34 1,0 0 0,0 0-1,1-34 2,-1 34-2,35-35 2,35 0-2,-1-69 1,36 0 1,0-1 0,-1 36-2,1-1-1,-1 1 13,-34 34-12,0 0 2,-1 0-1</inkml:trace>
    </iact:actionData>
  </iact:action>
  <iact:action type="add" startTime="155611">
    <iact:property name="dataType"/>
    <iact:actionData xml:id="d105">
      <inkml:trace xmlns:inkml="http://www.w3.org/2003/InkML" xml:id="stk105" contextRef="#ctx0" brushRef="#br0">16412 6014 0,'0'0'4,"-35"0"6,0 0 13,0 0-15,-34 35 0,34 0 0,0 34 1,35-34-2,0 35 1,35-1 0,34 35 0,1-34 1,0 34-4,-1-34 5,-34-1 6,0 1-7,-70-35 6,0-35-5,-34 0-4,-1 0 3,0-35-2,36 35 2,-1-35-4,0 0 6,35 1-4,0-36 1,70-34 0,-1-1 0,1 1 9,34 35-9</inkml:trace>
    </iact:actionData>
  </iact:action>
  <iact:action type="add" startTime="156216">
    <iact:property name="dataType"/>
    <iact:actionData xml:id="d106">
      <inkml:trace xmlns:inkml="http://www.w3.org/2003/InkML" xml:id="stk106" contextRef="#ctx0" brushRef="#br0">14673 7092 0,'0'0'5,"-35"0"0,140 0 51,34 0-49,34-35 1,71 35 1,-1-35-1,105 1 7,0-1-6,-35 35-2,-35-35 3,-35 0 5,-69 35-8,-35-34-2,-69 34 6,-36-35-1,1 35-5,-70 0 11,1-35-10</inkml:trace>
    </iact:actionData>
  </iact:action>
  <iact:action type="add" startTime="157504">
    <iact:property name="dataType"/>
    <iact:actionData xml:id="d107">
      <inkml:trace xmlns:inkml="http://www.w3.org/2003/InkML" xml:id="stk107" contextRef="#ctx0" brushRef="#br0">15021 7648 0,'0'0'3,"-35"35"58,35 0-46,0-1-6,0 36 1,0-35-4,0 69 3,0 0-2,0 1 0,35-71 2</inkml:trace>
    </iact:actionData>
  </iact:action>
  <iact:action type="add" startTime="157984">
    <iact:property name="dataType"/>
    <iact:actionData xml:id="d108">
      <inkml:trace xmlns:inkml="http://www.w3.org/2003/InkML" xml:id="stk108" contextRef="#ctx0" brushRef="#br0">15994 7892 0,'0'0'3,"0"-35"44,35 35-40,-35-35 9,35 35-11,-35-35 14,0 0-10,0 1 15,0-1-17,-35 0 9,0 35-8,1 0 0,-1-35-2,0 70 3,-35-35-1,36 35 2,-36 0-4,35-35 3,35 34 8,0 1-11,0 0 3,35-35 5,0 35-5,0-35-2,34 0 2,-34-35 7,35 35-8,-1-35 0,-34 0 0,0 35 0,-1-34 0,1 34 16,0 34 8,-35 1-24,0 35 1,0-1-2,0 1 2,-35-1-2,35 36 3,0-36-4,-35 1 2</inkml:trace>
    </iact:actionData>
  </iact:action>
  <iact:action type="add" startTime="158696">
    <iact:property name="dataType"/>
    <iact:actionData xml:id="d109">
      <inkml:trace xmlns:inkml="http://www.w3.org/2003/InkML" xml:id="stk109" contextRef="#ctx0" brushRef="#br0">16898 7996 0,'0'-35'10,"35"0"4,-35 1 2,35-1-8,-35 0 0,35 0 7,-35 0-6,-35-34 0,35 34-2,-35 0-1,0 1 4,-34 34-1,34 0-2,0 0 9,0 0-8,35 34 0,0 1 0,0 0 0,35 0 0,0 34 0,35 1 9,-1 69-9,1-35 0,-70 0-1,0-34 1,0-1 0,-35-34 0,0 0 0,0 0 0,1-35 0,-1 0 1,0 0-2,35-35 2,-35 0 7,70-34-9,0-36 3,34-34-4,1 0 5,69 35 4,-69 34-11</inkml:trace>
    </iact:actionData>
  </iact:action>
  <iact:action type="add" startTime="159360">
    <iact:property name="dataType"/>
    <iact:actionData xml:id="d110">
      <inkml:trace xmlns:inkml="http://www.w3.org/2003/InkML" xml:id="stk110" contextRef="#ctx0" brushRef="#br0">14743 9039 0,'0'0'1,"69"-35"37,35 35-30,70-35 2,35 0-3,34 1 9,105-36-7,0 35-2,-35-34 2,0 34 6,-35-34-7,0 34-2,-69 35 4,-70-35-2,-70 0 0,1 35-2</inkml:trace>
    </iact:actionData>
  </iact:action>
  <iact:action type="add" startTime="159729">
    <iact:property name="dataType"/>
    <iact:actionData xml:id="d111">
      <inkml:trace xmlns:inkml="http://www.w3.org/2003/InkML" xml:id="stk111" contextRef="#ctx0" brushRef="#br0">14777 9143 0,'0'0'1,"35"0"7,35-35-3,69 0 2,69 1 3,36-1-2,69-35 0,34 36 8,-34-36-8,0 35 0,-104-34 1,0 34-2,-36 0 2,-103 35-2,-1-34 1,-34 34 0,-70 0 0</inkml:trace>
    </iact:actionData>
  </iact:action>
  <iact:action type="add" startTime="162456">
    <iact:property name="dataType"/>
    <iact:actionData xml:id="d112">
      <inkml:trace xmlns:inkml="http://www.w3.org/2003/InkML" xml:id="stk112" contextRef="#ctx0" brushRef="#br0">8067 11020 0</inkml:trace>
    </iact:actionData>
  </iact:action>
  <iact:action type="add" startTime="162712">
    <iact:property name="dataType"/>
    <iact:actionData xml:id="d113">
      <inkml:trace xmlns:inkml="http://www.w3.org/2003/InkML" xml:id="stk113" contextRef="#ctx0" brushRef="#br0">8206 11020 0,'0'0'2,"-35"-35"191,35 1-177,-35 34-7,35-35-2,0 0 6,0 70 11,0 0-8,0-1 0,0 1-7,0 35-2,35-1 2,-35 1-2,0 34 3,0 0-4,0 1 2</inkml:trace>
    </iact:actionData>
  </iact:action>
  <iact:action type="add" startTime="163419">
    <iact:property name="dataType"/>
    <iact:actionData xml:id="d114">
      <inkml:trace xmlns:inkml="http://www.w3.org/2003/InkML" xml:id="stk114" contextRef="#ctx0" brushRef="#br0">8866 11437 0,'0'0'4,"70"0"23,-1-34-21,36 34 9,34-35-6,0 0-3</inkml:trace>
    </iact:actionData>
  </iact:action>
  <iact:action type="add" startTime="163600">
    <iact:property name="dataType"/>
    <iact:actionData xml:id="d115">
      <inkml:trace xmlns:inkml="http://www.w3.org/2003/InkML" xml:id="stk115" contextRef="#ctx0" brushRef="#br0">9214 11124 0,'0'0'2,"-35"0"20,35 35 4,0 35-21,35 34 11,-35 0-7,0 1-1,0 34 0,0-35-2</inkml:trace>
    </iact:actionData>
  </iact:action>
  <iact:action type="add" startTime="164760">
    <iact:property name="dataType"/>
    <iact:actionData xml:id="d116">
      <inkml:trace xmlns:inkml="http://www.w3.org/2003/InkML" xml:id="stk116" contextRef="#ctx0" brushRef="#br0">10188 11472 0,'0'-35'33,"34"35"-16,1 0-9,0-34-4,34 34 7,-34-35 7,0 0-13,0 0 6,-35 1-6,35-36 6,-35 35-6,-35 0 4,0 1-2,0-1 2,0 35-2,-69 0 1,0 0 11,-35 35-11,34-1-2,36 36 3,34-35-2,0 34 1,70-34 0,-35 0 0,70-35 0,-1 35 0,1-35-1,-1-35 3,1 0-4,-35 0 0,-1 1 3,1-1 2,0 35 4,-35-35-9,0 70 11,35 0-9,-1 34 2,-34 1-4,35 34 1,0-35 2,0 36 0,34-36 4</inkml:trace>
    </iact:actionData>
  </iact:action>
  <iact:action type="add" startTime="165287">
    <iact:property name="dataType"/>
    <iact:actionData xml:id="d117">
      <inkml:trace xmlns:inkml="http://www.w3.org/2003/InkML" xml:id="stk117" contextRef="#ctx0" brushRef="#br0">10813 10707 0,'0'0'2,"35"0"29,35 35-22,-1 0-1,70 34 0,-34 70 0,-1 0 0,-69 70 0,-35 0-1,-70-36 1,-69 1 0,35 0 9,-140 35-8</inkml:trace>
    </iact:actionData>
  </iact:action>
  <iact:action type="add" startTime="165728">
    <iact:property name="dataType"/>
    <iact:actionData xml:id="d118">
      <inkml:trace xmlns:inkml="http://www.w3.org/2003/InkML" xml:id="stk118" contextRef="#ctx0" brushRef="#br0">7371 10777 0,'0'0'1,"-35"0"7,-34 0-2,34 0 2,-34 69 0,-1 1 1,35 34-3,35 70 4,35 35-3,35-1 10,69 35-8,34-34-3,36 0 4,34-105-4</inkml:trace>
    </iact:actionData>
  </iact:action>
  <iact:action type="add" startTime="166287">
    <iact:property name="dataType"/>
    <iact:actionData xml:id="d119">
      <inkml:trace xmlns:inkml="http://www.w3.org/2003/InkML" xml:id="stk119" contextRef="#ctx0" brushRef="#br0">11857 11333 0,'0'0'2,"34"-35"15,-34 1-3,35-1-6,-35 0 0,0 0 0,0-34 0,-35 34 8,1-35-8,-1 36 0,-35 34 0,1-35 1,-1 35-2,1 0 2,34 0-2,-35 35 2,70-1 7,0 1-9,0 35 3,70 34-4,-1 70 2,36-35 1,-36 0-1,-34-35 7,0-34-6,-35-1-2,-35-34 1,-34 0 0,34-35 0,-35 0 0,1 0 0,34 0 0,0-35 0,35 0-1,0 0 10,0-34-8,70-35-4,-1-35 6,70 34-4,-34 1 7</inkml:trace>
    </iact:actionData>
  </iact:action>
  <iact:action type="add" startTime="167579">
    <iact:property name="dataType"/>
    <iact:actionData xml:id="d120">
      <inkml:trace xmlns:inkml="http://www.w3.org/2003/InkML" xml:id="stk120" contextRef="#ctx0" brushRef="#br0">7649 13627 0,'0'0'6,"35"-34"28,0 34-30,34 0 7,36-35-4,-36 35 1,36-35-1,-1 0-1</inkml:trace>
    </iact:actionData>
  </iact:action>
  <iact:action type="add" startTime="167767">
    <iact:property name="dataType"/>
    <iact:actionData xml:id="d121">
      <inkml:trace xmlns:inkml="http://www.w3.org/2003/InkML" xml:id="stk121" contextRef="#ctx0" brushRef="#br0">7962 13940 0,'0'0'1,"70"-35"33,-1 35-27,70-34 1,35-1-1,0 0 2,35-34 4</inkml:trace>
    </iact:actionData>
  </iact:action>
  <iact:action type="add" startTime="168272">
    <iact:property name="dataType"/>
    <iact:actionData xml:id="d122">
      <inkml:trace xmlns:inkml="http://www.w3.org/2003/InkML" xml:id="stk122" contextRef="#ctx0" brushRef="#br0">9736 14010 0,'34'-35'17,"1"0"-9,35 0-1,34-34 1,-34-1 8,-1 1-8,-34-1 0,0 1 0,-35-1 0,-35 1 0,-35 34 0,1 0 1,-70 1-2,34 34 1,1 34 9,69-34-10,0 35 2,35 0-2,0 0 2,70 34-2,34 1-1,1 34 4,-36 35 0,1-35-4,-35 35 3,-35-69-2,-70-1 9,0-34-8,1-35 0,-35 35 0,69-35 0,-35 0 0,70-35 8,35-34 0,0-1-8,69 1 0,-34-1 0,-1 0 0,1 70 1,-35 0-2,-1 0-1,36 35 4,-35 35-3,34-1 2,35 1 7,1-35-6,-1-35-4,0 0 2,-34-35 0,-1 0 0,-69-34 0,0-1 0,-34 0 0,-36 1 0,1-1 0,-1 1 0,1 69 0,-1 0 8,-34 0-8,34 69 0,1 1 0,34 34 2</inkml:trace>
    </iact:actionData>
  </iact:action>
  <iact:action type="add" startTime="168974">
    <iact:property name="dataType"/>
    <iact:actionData xml:id="d123">
      <inkml:trace xmlns:inkml="http://www.w3.org/2003/InkML" xml:id="stk123" contextRef="#ctx0" brushRef="#br0">11509 13315 0,'0'0'1,"-35"34"16,-34 36 0,34 34-8,-35 70-2,1 69 2,-1-69-2,35 0 2,1 0 4,34 0-4,34-70 1,1-35-6</inkml:trace>
    </iact:actionData>
  </iact:action>
  <iact:action type="add" startTime="169168">
    <iact:property name="dataType"/>
    <iact:actionData xml:id="d124">
      <inkml:trace xmlns:inkml="http://www.w3.org/2003/InkML" xml:id="stk124" contextRef="#ctx0" brushRef="#br0">11683 13697 0,'0'0'1,"-35"0"22,0 69-15,-34 70 8,-1 35-8,-69 0 1,35 69-2,-1 1-1,1-1 4,69-34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3T15:17:53.96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  <inkml:brush xml:id="br2">
      <inkml:brushProperty name="width" value="0.05292" units="cm"/>
      <inkml:brushProperty name="height" value="0.05292" units="cm"/>
    </inkml:brush>
    <inkml:brush xml:id="br3">
      <inkml:brushProperty name="width" value="0.05292" units="cm"/>
      <inkml:brushProperty name="height" value="0.05292" units="cm"/>
      <inkml:brushProperty name="color" value="#C00000"/>
    </inkml:brush>
  </inkml:definitions>
  <iact:action type="add" startTime="17245">
    <iact:property name="dataType"/>
    <iact:actionData xml:id="d0">
      <inkml:trace xmlns:inkml="http://www.w3.org/2003/InkML" xml:id="stk0" contextRef="#ctx0" brushRef="#br0">18220 8239 0,'0'0'11,"-35"-35"197,35 70 374,35 0-575,-35 0 1,0 34 1,34-34-3,-34 34 4,35 1 4,-35-35-3,35 0-5,-35 34 2,0-34 0,0 0 0,0-1 0,35-34 0,-35 35 0</inkml:trace>
    </iact:actionData>
  </iact:action>
  <iact:action type="add" startTime="20710">
    <iact:property name="dataType"/>
    <iact:actionData xml:id="d1">
      <inkml:trace xmlns:inkml="http://www.w3.org/2003/InkML" xml:id="stk1" contextRef="#ctx0" brushRef="#br0">19819 2886 0,'0'0'2,"0"-35"76,0 0-52,70 0-21,-36 35 3,1-34 0,-35-1 0,0 0-1,0 0 3,0 1 6,-35 34-9,1-35 0,-1 35 2,0 0 1,0 0-4,-34 0 3,-36 69-2,36-34 1,-1 35 0,36-36 0,34 1 0,-35 0 0,70 0 8,-1-1-8,1 1-1,35-35 0,-36 0 2,36 0 0,0 0-2,-1 0 2,1-35-1,-36-34 8,1 34-7,0 0-2,-35 1 0,0-1 2,0 0 1,0 0 5,0 70 24,0 0-30,0 0-2,0-1 2,0 36 7,0-1-9,0 36 2,0-36-2,0 70 2,35-34-1,-35 34 8</inkml:trace>
    </iact:actionData>
  </iact:action>
  <iact:action type="add" startTime="22013">
    <iact:property name="dataType"/>
    <iact:actionData xml:id="d2">
      <inkml:trace xmlns:inkml="http://www.w3.org/2003/InkML" xml:id="stk2" contextRef="#ctx0" brushRef="#br0">19054 4485 0,'35'-35'35,"0"35"-19,-1-35-12,-34 0 6,35 35 6,-35-34-9,0-1 0,0 0 2,0 0 0,-35 1-2,1-1 1,-1 35 0,-35 0 0,1 35 0,-1-1 0,1 1 0,34 35 9,0-36-9,35 36-1,0-35 1,35-35 0,34 35 0,-34-1 0,35-34 0,-1-34 8,1-1-7,-35-35-1,-1 35-2,1 1 4,-35-36-2,0 35-1,0 70 34,35 0-34,-35 0 1,0 34 0,35 36 0,-35-36 0,0 35 0,35 1 0,-70-1 1</inkml:trace>
    </iact:actionData>
  </iact:action>
  <iact:action type="add" startTime="23589">
    <iact:property name="dataType"/>
    <iact:actionData xml:id="d3">
      <inkml:trace xmlns:inkml="http://www.w3.org/2003/InkML" xml:id="stk3" contextRef="#ctx0" brushRef="#br0">19332 4554 0,'0'0'3,"-34"-34"45,-1 34 42,35 34 20,0 1-101,0 35-5,35-1 7,-35 1-5,0 34 2,0-35-1,0 1 2,0-35-2,0 34 9,0-34-6,0 0-4,0 0 6,0-70 65</inkml:trace>
    </iact:actionData>
  </iact:action>
  <iact:action type="add" startTime="25085">
    <iact:property name="dataType"/>
    <iact:actionData xml:id="d4">
      <inkml:trace xmlns:inkml="http://www.w3.org/2003/InkML" xml:id="stk4" contextRef="#ctx0" brushRef="#br0">18602 3164 0,'0'0'3,"0"-35"6,0 0 12,0 70 4,0 0-10,0 34-9,35-34 4,-35 35-3,35-36 1,-35 36 0,34-35 0,-34 34-2,0-34 4,0 0-3</inkml:trace>
    </iact:actionData>
  </iact:action>
  <iact:action type="add" startTime="25496">
    <iact:property name="dataType"/>
    <iact:actionData xml:id="d5">
      <inkml:trace xmlns:inkml="http://www.w3.org/2003/InkML" xml:id="stk5" contextRef="#ctx0" brushRef="#br0">18428 2747 0,'0'0'4,"-35"-35"-2,-34 70 4,-1-35 2,1 0 0,-1 69 1,1-34-1,34 0 8,0 69-7,35 0-2,-35 1 2,70-1-2,-35 35 1,0-70 0,35 36 0,35-36 8,34 1-7,-35-1-2,70-34 2,-34 0-2,34 0 2,0-35-1,-35-35-1,-34 0 2,-1 0-1,1-69 8,-35 34-7,-1-34-2,-68 0-1,34 0 3,-35-1-1,-35 1 0,1 35 8,-36-1-8,1 0 1,-35 36-2,0 34 1,0 0 0,35 0 0,-1 34 0,36 1 8,-1 35-7</inkml:trace>
    </iact:actionData>
  </iact:action>
  <iact:action type="add" startTime="38190">
    <iact:property name="dataType"/>
    <iact:actionData xml:id="d6">
      <inkml:trace xmlns:inkml="http://www.w3.org/2003/InkML" xml:id="stk6" contextRef="#ctx0" brushRef="#br0">26182 6501 0,'0'0'9,"0"-35"-6,-35 0 1,1 35 28,34 35-24,0 35-1,0 34 0,0 0 3,0 1-3,34-36 10,1 35-9,0 1 0,-35-1 0,0-34 0</inkml:trace>
    </iact:actionData>
  </iact:action>
  <iact:action type="add" startTime="38479">
    <iact:property name="dataType"/>
    <iact:actionData xml:id="d7">
      <inkml:trace xmlns:inkml="http://www.w3.org/2003/InkML" xml:id="stk7" contextRef="#ctx0" brushRef="#br0">26078 6605 0,'0'0'3,"35"-34"10,-1-1 4,1 0-9,35 35-2,34 0 1,0 0 2,1 35-2,-36 34 2,-34-34-2,-35 0 3,0 0-5,-70-1 12,1-34-8,-35 35-2,-1-35 2,36 35-1,-36-35-2</inkml:trace>
    </iact:actionData>
  </iact:action>
  <iact:action type="add" startTime="38845">
    <iact:property name="dataType"/>
    <iact:actionData xml:id="d8">
      <inkml:trace xmlns:inkml="http://www.w3.org/2003/InkML" xml:id="stk8" contextRef="#ctx0" brushRef="#br0">27399 6953 0,'0'0'1,"35"0"23,34 0-17,36-35 1,34 35 8,0 0-8,-35 0 0,1 0 0</inkml:trace>
    </iact:actionData>
  </iact:action>
  <iact:action type="add" startTime="39079">
    <iact:property name="dataType"/>
    <iact:actionData xml:id="d9">
      <inkml:trace xmlns:inkml="http://www.w3.org/2003/InkML" xml:id="stk9" contextRef="#ctx0" brushRef="#br0">27295 7231 0,'0'0'4,"35"0"25,-1 0-21,36 0-3,34 0 1,35 0 5,0 0-4,0 0 2,-34 0-2,-1 0 2,0-35-2</inkml:trace>
    </iact:actionData>
  </iact:action>
  <iact:action type="add" startTime="39336">
    <iact:property name="dataType"/>
    <iact:actionData xml:id="d10">
      <inkml:trace xmlns:inkml="http://www.w3.org/2003/InkML" xml:id="stk10" contextRef="#ctx0" brushRef="#br0">27955 6744 0,'0'0'5,"-34"-34"-5,-1-1 18,35 70 5,-35-35-17,35 69 4,-35-34 5,1 69-5,34-34-4,-35 34 4,0 0-3,0 70 2,-34-35-2</inkml:trace>
    </iact:actionData>
  </iact:action>
  <iact:action type="add" startTime="39638">
    <iact:property name="dataType"/>
    <iact:actionData xml:id="d11">
      <inkml:trace xmlns:inkml="http://www.w3.org/2003/InkML" xml:id="stk11" contextRef="#ctx0" brushRef="#br0">28720 6988 0,'0'0'3,"-34"34"17,68 36-2,1-35-4,35 34-6,-1-34 1,36 0-1,-1-35 0,0 0-1,0-35 2,-34-34-1,-35-1 1,0 0 8,-70 1-11,0-1 3,-69 36-2,-35-1 2,34 0-2,1 70 1,0 0-2,34 34 3</inkml:trace>
    </iact:actionData>
  </iact:action>
  <iact:action type="add" startTime="40174">
    <iact:property name="dataType"/>
    <iact:actionData xml:id="d12">
      <inkml:trace xmlns:inkml="http://www.w3.org/2003/InkML" xml:id="stk12" contextRef="#ctx0" brushRef="#br0">26426 7996 0,'0'0'3,"-35"0"12,70 0 7,69 0-12,70 0 5,69 0-8,70 0 2,35 0-2,34 0 1,-34 0 0,0-35 8,-70 35-8,-35 0 0,-34 0 0,-70 0 1,-70 0-1,1 0 0,-70-35 8</inkml:trace>
    </iact:actionData>
  </iact:action>
  <iact:action type="add" startTime="40549">
    <iact:property name="dataType"/>
    <iact:actionData xml:id="d13">
      <inkml:trace xmlns:inkml="http://www.w3.org/2003/InkML" xml:id="stk13" contextRef="#ctx0" brushRef="#br0">25973 8343 0,'0'0'3,"105"0"10,69 0-6,69 0 2,70 0 0,0 0-2,104 0 9,-34 0-8,-36 35 0,-34-35 0,-104 0 0,-35 0 8,-105 0-8,-34-35 0,-70 1 8,-34 34-8,34 0 0,-35-35 0</inkml:trace>
    </iact:actionData>
  </iact:action>
  <iact:action type="add" startTime="45110">
    <iact:property name="dataType"/>
    <iact:actionData xml:id="d14">
      <inkml:trace xmlns:inkml="http://www.w3.org/2003/InkML" xml:id="stk14" contextRef="#ctx0" brushRef="#br0">19298 7892 0,'0'0'2,"-35"-35"14,0 35 15,0 35-14,0-1-13,1 36 4,34-1 0,-35 1 9,35-1-7,0 1-3,0-1 0,35 1 1,-1-35 0,1-1 1,35 1-2,-1-35 1,1-35 0,-1 1 0,1-1 0,-1-35 1,-34-34-2,-35 35 1,0-1 8,-35 35-8,-34-34 0,-1 34 1,1 0-1,-1 35-1,-34 0 2,34 0-2,1 35 3</inkml:trace>
    </iact:actionData>
  </iact:action>
  <iact:action type="add" startTime="46061">
    <iact:property name="dataType"/>
    <iact:actionData xml:id="d15">
      <inkml:trace xmlns:inkml="http://www.w3.org/2003/InkML" xml:id="stk15" contextRef="#ctx0" brushRef="#br0">22218 8031 0,'0'0'3,"-35"0"3,1 0 17,-36 34-7,35 36-8,1-1 0,34 1 0,0-1 0,0 1 0,34-1 0,1-34 0,35 0 8,-36-35-7,71 0-2,-36-35 2,1 0-2,-1-69 3,1 35-4,-35-70 2,-35 69 0,-35 1 0,-35 34 8,1 0-8,-35 35 0,-1 35 0,36 0 0,-1-35 0</inkml:trace>
    </iact:actionData>
  </iact:action>
  <iact:action type="add" startTime="49053">
    <iact:property name="dataType"/>
    <iact:actionData xml:id="d16">
      <inkml:trace xmlns:inkml="http://www.w3.org/2003/InkML" xml:id="stk16" contextRef="#ctx0" brushRef="#br0">22114 10186 0,'35'0'43,"-1"-35"-21,1 35-13,-35-35-3,35 1 2,-35-1 0,0 0 0,0 0 0,0-34 0,-35-1 0,0-34 1,1 69-2,-36-34 2,1 69-2,-36-35 2,1 35-2,0 35 9,-1 34-7,36-34-2,-1 34 1,70 1 0,0 0 0,0-1 0,70-34 0,-35 0 0,34-35 0,1 0 0,-1 0 0,1-35 0,-1 0 0,-34-34 0,0 34 8,0-35-8,-1 35 1,1 1-2,0 68 25,-35 1-22,35 35-3,-35-1 1,0 36-1,34-36 1,-34 1 8,35 34-7,-35 0-2,35-34 2,-70 34-1</inkml:trace>
    </iact:actionData>
  </iact:action>
  <iact:action type="add" startTime="49941">
    <iact:property name="dataType"/>
    <iact:actionData xml:id="d17">
      <inkml:trace xmlns:inkml="http://www.w3.org/2003/InkML" xml:id="stk17" contextRef="#ctx0" brushRef="#br0">23331 9803 0,'0'0'4,"-35"-34"2,0 34 1,35-35 0,-34 0 0,-1 35 2,-35 0 0,36 0-2,-36 35 2,35-35-2,-34 69 3,34-34-4,0 0 1,35 0 2,0 0 7,35-1-8,0-34 0,34 35 1,1 0-2,-1 0 2,36-1-1,-36 1 0,1 0 7,-36 0-6,1-1-1,-35 1-1,0 0 1,-35-35 0,1 0 0,-1 0 1,-35 0-2,-34 0 2,35 0-3,-1 0 4,0-35 4</inkml:trace>
    </iact:actionData>
  </iact:action>
  <iact:action type="add" startTime="50493">
    <iact:property name="dataType"/>
    <iact:actionData xml:id="d18">
      <inkml:trace xmlns:inkml="http://www.w3.org/2003/InkML" xml:id="stk18" contextRef="#ctx0" brushRef="#br0">24131 9630 0,'0'0'1,"-35"0"31,0 34-24,-34 36 1,34-1-1,-35 36 1,35-36-2,-34 1 1,34-1 0,35 1 7,0-35-6,0-1-3</inkml:trace>
    </iact:actionData>
  </iact:action>
  <iact:action type="add" startTime="50709">
    <iact:property name="dataType"/>
    <iact:actionData xml:id="d19">
      <inkml:trace xmlns:inkml="http://www.w3.org/2003/InkML" xml:id="stk19" contextRef="#ctx0" brushRef="#br0">24165 9630 0,'0'0'2,"0"-35"12,0 70 19,70-35-25,-35 69-1,34-34 1,-34 69 1,35-34-1,-1 34 1,-34-34-3,0-1 14,-1-34-14</inkml:trace>
    </iact:actionData>
  </iact:action>
  <iact:action type="add" startTime="51014">
    <iact:property name="dataType"/>
    <iact:actionData xml:id="d20">
      <inkml:trace xmlns:inkml="http://www.w3.org/2003/InkML" xml:id="stk20" contextRef="#ctx0" brushRef="#br0">23852 10116 0,'0'0'2,"70"0"28,34-34-20,35-1-6,0 35 5,35-35-2</inkml:trace>
    </iact:actionData>
  </iact:action>
  <iact:action type="add" startTime="51431">
    <iact:property name="dataType"/>
    <iact:actionData xml:id="d21">
      <inkml:trace xmlns:inkml="http://www.w3.org/2003/InkML" xml:id="stk21" contextRef="#ctx0" brushRef="#br0">25800 9873 0,'0'0'4,"34"0"0,-34-35 12,35 35-9,35 0 2,69-35-3,0 1 3,0 34-1,0 0 0,-35-35-1</inkml:trace>
    </iact:actionData>
  </iact:action>
  <iact:action type="add" startTime="51630">
    <iact:property name="dataType"/>
    <iact:actionData xml:id="d22">
      <inkml:trace xmlns:inkml="http://www.w3.org/2003/InkML" xml:id="stk22" contextRef="#ctx0" brushRef="#br0">26286 9456 0,'0'0'3,"-34"0"17,34 35 0,0-1-14,0 71 1,34-36 0,-34 70 0,35-34 2,-35-1-1,0-35 0,-35 36-1</inkml:trace>
    </iact:actionData>
  </iact:action>
  <iact:action type="add" startTime="52421">
    <iact:property name="dataType"/>
    <iact:actionData xml:id="d23">
      <inkml:trace xmlns:inkml="http://www.w3.org/2003/InkML" xml:id="stk23" contextRef="#ctx0" brushRef="#br0">21314 11368 0,'0'0'2,"0"-35"23,35 0-10,-35 1-10,35-1 3,-35 0 1,35 0-1,-35 0 0,0 1 0,-35-1 0,0 35 0,-35-35 0,1 35 0,-35 35 8,-1 0-8,36-1 0,-1 1 0,35 35 1,1-35-2,34 34 2,34-34-2,1 0 2,35-35-2,-35 34 2,34-34-3,-34-34 5,34-1-5,-34 0 4,0 0 4,34 1-6,-34-1 1,0 35-2,-35 35 9,35-1-8,-35 36 0,0 34 0,0-34 0,-35 34 8,35-35-8,0-34 0,-35 35 0</inkml:trace>
    </iact:actionData>
  </iact:action>
  <iact:action type="add" startTime="53212">
    <iact:property name="dataType"/>
    <iact:actionData xml:id="d24">
      <inkml:trace xmlns:inkml="http://www.w3.org/2003/InkML" xml:id="stk24" contextRef="#ctx0" brushRef="#br0">22496 11124 0,'0'0'4,"-34"0"0,34-34 6,-35 34-2,0-35-1,0 35 0,1 0 2,-1 35 0,0-35-2,35 34 1,-35 1 8,35 0-8,0 35 0,0-36 0,35 36 0,35-35 0,-1 34 1,1 1-2,-1-36 1,-34 36 0,0-35 8,-35-1-8,-35 1 1,-35-35 7,36 0-9,-36 0 2,1 0-2,-1 0 3,0 0-4,36 0 4</inkml:trace>
    </iact:actionData>
  </iact:action>
  <iact:action type="add" startTime="53752">
    <iact:property name="dataType"/>
    <iact:actionData xml:id="d25">
      <inkml:trace xmlns:inkml="http://www.w3.org/2003/InkML" xml:id="stk25" contextRef="#ctx0" brushRef="#br0">23366 10985 0,'0'0'6,"-35"0"2,0 0-2,-34 35 4,34 0-3,35 34 1,0 1 1,35 0-2,-1-1 2,36 35-1,-1-34 7,-34-1-8,0 1 3,0-35-1,-35-1-3,-35-34 18,-35 0-16,36 0 8,-36 0-8,1 0 0,-1 0 0</inkml:trace>
    </iact:actionData>
  </iact:action>
  <iact:action type="add" startTime="54087">
    <iact:property name="dataType"/>
    <iact:actionData xml:id="d26">
      <inkml:trace xmlns:inkml="http://www.w3.org/2003/InkML" xml:id="stk26" contextRef="#ctx0" brushRef="#br0">23887 11020 0,'0'0'3,"0"35"32,35 0-27,-35 69 0,35 0 1,-35 35-2,35-34 2,-35-1-2,0 0 10</inkml:trace>
    </iact:actionData>
  </iact:action>
  <iact:action type="add" startTime="54390">
    <iact:property name="dataType"/>
    <iact:actionData xml:id="d27">
      <inkml:trace xmlns:inkml="http://www.w3.org/2003/InkML" xml:id="stk27" contextRef="#ctx0" brushRef="#br0">24061 11124 0,'0'0'2,"0"-34"12,35 34-7,0-35 3,34 0-3,1 35 2,-1 0-2,1-35 9,-1 70-7,-34-35-2,-35 35 2,0 0-2,-35 34 1,1 1 0,-1 34 1,35-34-2,-35-1 10,35-34-10,35 0 1,0-1 0,34 1 1,35 0-1,1-35-1,34 35 2,35-35-2,-70 0-1</inkml:trace>
    </iact:actionData>
  </iact:action>
  <iact:action type="add" startTime="55087">
    <iact:property name="dataType"/>
    <iact:actionData xml:id="d28">
      <inkml:trace xmlns:inkml="http://www.w3.org/2003/InkML" xml:id="stk28" contextRef="#ctx0" brushRef="#br0">19645 12306 0,'0'0'5,"-35"0"-3,1 0 7,68 0 22,71 0-23,34 0 8,69 0-8,71 0 0,34-34 0,104 34 0,-35-35 9,36 35-10,103-35 1,-34 0 0,0 35 0,-35 0 6,-35 35-4,-104 0-4,-70-35 4,-34 35 0,-35-35-4,-70 0 2,-34 0 0,-1-35 0,-34 35 0,0 0 8,-35-35-8,0 0 14</inkml:trace>
    </iact:actionData>
  </iact:action>
  <iact:action type="add" startTime="56013">
    <iact:property name="dataType"/>
    <iact:actionData xml:id="d29">
      <inkml:trace xmlns:inkml="http://www.w3.org/2003/InkML" xml:id="stk29" contextRef="#ctx0" brushRef="#br0">20271 12724 0,'0'0'2,"0"34"29,0 1-15,0 35-7,0-1-4,0 1 13,35 34-11,-35 0 2,35-34-3,-35-1 3</inkml:trace>
    </iact:actionData>
  </iact:action>
  <iact:action type="add" startTime="56305">
    <iact:property name="dataType"/>
    <iact:actionData xml:id="d30">
      <inkml:trace xmlns:inkml="http://www.w3.org/2003/InkML" xml:id="stk30" contextRef="#ctx0" brushRef="#br0">20897 12967 0,'0'35'4,"0"-70"-4,0 104 9,0 1-2,35-1 1,34 1 0,1-35 0,34 0 0,0-1 0,-34-34 8,-35-34-8,0-36 0,-35 35 0,-35-69 0,0 0 1,0 34-2,-34 35 3,-1 1-4,-34 34 4,0 34-4,34 1 1</inkml:trace>
    </iact:actionData>
  </iact:action>
  <iact:action type="add" startTime="56749">
    <iact:property name="dataType"/>
    <iact:actionData xml:id="d31">
      <inkml:trace xmlns:inkml="http://www.w3.org/2003/InkML" xml:id="stk31" contextRef="#ctx0" brushRef="#br0">22427 13002 0,'0'0'1,"-35"34"9,0-34-4,1 35 0,34 0 2,-35 34 1,70 1 7,-35-35-8,0 0 1,0-1-2,0-68 18,34 34-18,-34-70 0,35 0 2,35-34 0,-1-35-2,-34 0 2,35 35 6,-1 34-6,-34 1-2,0 69 1,-35-35 0,34 35 0,1 35 0,0 34 0,0 1 0,-1 34 8,1 35-7,0-35-3,0 1 4,-35-1-4</inkml:trace>
    </iact:actionData>
  </iact:action>
  <iact:action type="add" startTime="57183">
    <iact:property name="dataType"/>
    <iact:actionData xml:id="d32">
      <inkml:trace xmlns:inkml="http://www.w3.org/2003/InkML" xml:id="stk32" contextRef="#ctx0" brushRef="#br0">22496 13210 0,'0'0'6,"0"-35"4,70 1 3,34 34-1,1-35-4,138 0-1,-139 0 0</inkml:trace>
    </iact:actionData>
  </iact:action>
  <iact:action type="add" startTime="57484">
    <iact:property name="dataType"/>
    <iact:actionData xml:id="d33">
      <inkml:trace xmlns:inkml="http://www.w3.org/2003/InkML" xml:id="stk33" contextRef="#ctx0" brushRef="#br0">23922 12724 0,'0'0'3,"-35"0"2,0-35 4,-34 70 0,-1-35-2,1 34 2,-1 36-3,36-1 3,-1 36-2,35-36 2,0 1-1,35-1 0,-1-34 0,1 0 0,35 0 1,-1-35 6,35 0-6,1-35-2</inkml:trace>
    </iact:actionData>
  </iact:action>
  <iact:action type="add" startTime="57758">
    <iact:property name="dataType"/>
    <iact:actionData xml:id="d34">
      <inkml:trace xmlns:inkml="http://www.w3.org/2003/InkML" xml:id="stk34" contextRef="#ctx0" brushRef="#br0">24444 12828 0,'0'0'3,"0"35"10,34-1 4,36 71-11,-1-36 2,36-34 1,-36 0-1,1-35-1,-1-35 2,-34 0-2,0-34 2,-35-1-2,-35 1-1,0-1 4,-34 1 0,-1 34 4,-34 35-6,34 0 0,1 0 0,-1 35 0</inkml:trace>
    </iact:actionData>
  </iact:action>
  <iact:action type="add" startTime="58821">
    <iact:property name="dataType"/>
    <iact:actionData xml:id="d35">
      <inkml:trace xmlns:inkml="http://www.w3.org/2003/InkML" xml:id="stk35" contextRef="#ctx0" brushRef="#br0">20097 14184 0,'0'0'3,"-35"0"4,1 0 1,-1 0-1,0 0 1,35 34-1,35-34 19,139 0-20,34 0 10,140 0-8,104 0 0,0 0 0,70-34 0,-1 34 8,1-35-8,-70 35 0,-139 0 0,-70 0 0,-69 0 8,-104 0-8,-36 35 0,-68-35 9,-1 0-10,0 0 0</inkml:trace>
    </iact:actionData>
  </iact:action>
  <iact:action type="add" startTime="59321">
    <iact:property name="dataType"/>
    <iact:actionData xml:id="d36">
      <inkml:trace xmlns:inkml="http://www.w3.org/2003/InkML" xml:id="stk36" contextRef="#ctx0" brushRef="#br0">20132 14184 0,'0'0'4,"35"0"29,34 0-24,105 0-3,70 0 3,-1-35-2,174 35 10,-34 0-10,69 0 1,-35 0 1,-35 0-2,-34 0 10,-104 0-9,-36 0-3,-104 0 5,-69 0 0,-139 0 21</inkml:trace>
    </iact:actionData>
  </iact:action>
  <iact:action type="add" startTime="71060">
    <iact:property name="dataType"/>
    <iact:actionData xml:id="d37">
      <inkml:trace xmlns:inkml="http://www.w3.org/2003/InkML" xml:id="stk37" contextRef="#ctx0" brushRef="#br0">22914 8761 0,'0'0'3,"0"-35"21,0 70 70,0-1-78,0 1-8,0 0 0,0 0 0,0 34 0,0-34 0,0 0 0,0 34 0,0-34 0,-35 0 0,35 0 0</inkml:trace>
    </iact:actionData>
  </iact:action>
  <iact:action type="add" startTime="71717">
    <iact:property name="dataType"/>
    <iact:actionData xml:id="d38">
      <inkml:trace xmlns:inkml="http://www.w3.org/2003/InkML" xml:id="stk38" contextRef="#ctx0" brushRef="#br0">23366 8622 0,'0'0'5,"-35"0"31,35-35-30,-35 35 3,0 0 8,35-35-10,-34 35 1,-1 0 1,0 0 7,0 0 0,1-35 0,-1 35 0,0 0-8,35 35 0,-35-35 0,0 0 9,1 0-12,-1 0 13,0 35 6,0-35-16,1 35 8,-1-35 0,35 34-8,-35-34 0,35 35 0,-35-35-1,35 35 1,-34 0 8,34-1 0,-35-34 0,35 35-7,0 0 8,-35 0-11,35-1 4,0 1-4,0 0 4,0 0-4,0-1 3,0 1-2,0 0 1,0 0 0,0 0 0,0-1 16,0 1-16,35 0 8,-35 0 0,35-1 0,-35 1 0,34-35-6,1 35 6,0-35 6,0 35-6,-1-35-7,1 0-2,0 0 9,0 0 0,-35 34-8,34-34 8,1 0-9,0 0 2,0 0 7,-35-34-9,35 34 2,-1 0-1,1 0 0,0 0 8,0 0-10,-1-35 11,1 35 2,0 0-4,-35-35-8,35 35 2,-1 0 23,-34-35-25,0 1 10,35 34-10,-35-35 1,0 0 0,0 0 0,35 35 1,-35-34-2,0-1 1,0 0 8,0 0-9,0 0 9,0 1-6,0-1-1,0 0-3,0 0 4,0 1 5,-35-1-7,35 0 0,0 0 8,-35 35-9,35-34 10,0-1-2,-34 0 2,-1 35-2,35-35-7,-35 35 0,35-34 0,-35 34 1,1-35 8,-1 35 15,0 0-17,0 0 1,1 0 0,-1 0 8,0 0-9</inkml:trace>
    </iact:actionData>
  </iact:action>
  <iact:action type="add" startTime="75989">
    <iact:property name="dataType"/>
    <iact:actionData xml:id="d39">
      <inkml:trace xmlns:inkml="http://www.w3.org/2003/InkML" xml:id="stk39" contextRef="#ctx0" brushRef="#br0">21627 9178 0,'0'0'3,"0"-35"67,35 70 89,-35 0-143,0-1-8,0 1 8,0 0-8,0 0 16,35-1 8</inkml:trace>
    </iact:actionData>
  </iact:action>
  <iact:action type="add" startTime="76701">
    <iact:property name="dataType"/>
    <iact:actionData xml:id="d40">
      <inkml:trace xmlns:inkml="http://www.w3.org/2003/InkML" xml:id="stk40" contextRef="#ctx0" brushRef="#br0">21905 8865 0,'0'0'2,"-34"0"21,34-35-17,-35 35 5,0 0 4,0 0 0,0-35-5,1 35-4,-1 35 10,0-35 0,0 0 0,1 0-8,-1 0 16,35 35-16,-35-35 0,0 35 7,35-1 4,-34-34-13,34 35 21,-35 0-22,35 0 11,-35-35-6,35 34-4,0 1 3,0 0 7,0 0-9,0 0 9,-35-35-8,35 34 8,35 1 8,-35 0 0,0 0 2,0-1-4,35 1-5,0 0 33,-1-35-27,-34 35-16,35-35 1,0 0-2,0 0 11,-35 34-9,34-34 0,1 0 16,0 0-8,0 0-7,-1 0 5,1 0 4,0 0-3,0 0 1,0 0-9,-1 0 2,-34-34-1,35 34 8,0 0-8,0 0 8,-35-35-8,34 35-2,1 0 4,0 0 7,-35-35-11,35 35 19,-35-35-10,34 35 3,-34-34-11,0-1 9,0 0 0,0 0 0,-34 1-8,34-1 16,0 0-16,0 0 0,-35 35 0,35-35 0,0 1 0,-35 34 1,35-35-2,0 0 2,-35 35-2,1-35 2,-1 1 5,0 34-5,0 0 1,1-35-4,-1 35 10,0 0-9,0 0 2,0 35-3,-34-70 4</inkml:trace>
    </iact:actionData>
  </iact:action>
  <iact:action type="add" startTime="78446">
    <iact:property name="dataType"/>
    <iact:actionData xml:id="d41">
      <inkml:trace xmlns:inkml="http://www.w3.org/2003/InkML" xml:id="stk41" contextRef="#ctx0" brushRef="#br0">21384 8448 0,'0'0'2,"0"-35"21,-35 35 1,35 35-8,-35-35-9,35 34-1,0 1 12,35 0 5,0-35-5,0 0-4,-1 0-6,1 0 16,-35-35-8,0 0 1,-35 1 5,1 34-4,-1 0 5</inkml:trace>
    </iact:actionData>
  </iact:action>
  <iact:action type="add" startTime="78975">
    <iact:property name="dataType"/>
    <iact:actionData xml:id="d42">
      <inkml:trace xmlns:inkml="http://www.w3.org/2003/InkML" xml:id="stk42" contextRef="#ctx0" brushRef="#br0">21419 8204 0,'0'0'4,"-140"70"7,140-105-2,-34 35-2,34 35 1,-35-35 0,35 35 0,-35-35 0,35 34 0,-35-34 8,1 35-8,-1 0 8,35 0-8,0-1-1,-35-34 2,35 35-1,0 0 9,-35 0-10,35 0 17,35-35-18,-35 34 5,0 1 5,35-35-9,-35 35 7,35-35-4,-35 35-3,34-35 1,-34 34 0,35 1 8,0-35 0,-35 35 0,35-35-8,-1 0 8,1 0 0,0 0-7,0 0-2,0 0 3,-1 0-4,1 0 10,0-35-8,0 35 0,34-35 0,-34 1 8,0 34-8,-35-35 0,34 0 0,-34 0 8,35 35-8,-35-34 0,0-1 8,35 35-8,-35-35 1,0 0 7,0 0 0,-35 1 1,35-1-12,-35 0 28,1 0-17,-1 35 0,0-34-8,0 34 0,1 0 0,-1-35 0,0 35 0,0 0 0,1 0 1,-1 0-2,0 0 1,0 0 1,0 0-2,1 0 8,-1 35-5,0-35-3,0 34 2,1-34-4,-1 35 13</inkml:trace>
    </iact:actionData>
  </iact:action>
  <iact:action type="add" startTime="88973">
    <iact:property name="dataType"/>
    <iact:actionData xml:id="d43">
      <inkml:trace xmlns:inkml="http://www.w3.org/2003/InkML" xml:id="stk43" contextRef="#ctx0" brushRef="#br0">22114 10255 0,'0'0'3</inkml:trace>
    </iact:actionData>
  </iact:action>
  <iact:action type="add" startTime="93205">
    <iact:property name="dataType"/>
    <iact:actionData xml:id="d44">
      <inkml:trace xmlns:inkml="http://www.w3.org/2003/InkML" xml:id="stk44" contextRef="#ctx0" brushRef="#br0">22844 14670 0,'0'0'0,"0"-34"7,35 34 1,-35-35 3,35 35-5,-35-35 4,34 0 4,-34 0 2,-34 1 7,34-1-14,-35 35-1,35-35 0,-35 0 0,0 35 0,1 0 0,-36 0 0,35 0 0,-34 0 0,34 0 0,-35 35 0,36 0 1,-1 0-2,0-1 9,35 1-7,0 0-2,0 35 0,0-36 2,0 1 0,35 0-2,0 0 9,-1-35-8,36 0 0,-35 34 0,34-34 0,1 0 0,-1 35 0,1 0 0,-35 0 8,-1-1-8,-34 1 0,35 0 1,-35 0-2,-35-1 2,35 1-2,-34 0 0,-36-35 2,35 35 0,-34-1-2,-1-34 0,1 0 10,-1 0-9,1-34-1,-1 34 2,35-35-1,1-35 0</inkml:trace>
    </iact:actionData>
  </iact:action>
  <iact:action type="add" startTime="111430">
    <iact:property name="dataType"/>
    <iact:actionData xml:id="d45">
      <inkml:trace xmlns:inkml="http://www.w3.org/2003/InkML" xml:id="stk45" contextRef="#ctx0" brushRef="#br0">22044 9073 0,'0'0'2,"0"-34"28,0-1 18,-34 35 1,-1 0-26,0 0-17,0 35 2,-34-1 10,34 1-9,-35 0-1,1 0 0,34 0 0,0-1 0,1 36 0,-1-35-1,0-35 1,0 34-1,1 1 2,34 0 14</inkml:trace>
    </iact:actionData>
  </iact:action>
  <iact:action type="add" startTime="112007">
    <iact:property name="dataType"/>
    <iact:actionData xml:id="d46">
      <inkml:trace xmlns:inkml="http://www.w3.org/2003/InkML" xml:id="stk46" contextRef="#ctx0" brushRef="#br0">21453 9073 0,'0'0'5,"35"35"53,0-35-49,34 35-1,-34 0 0,35 0 0,-1-1 2,1-34-4,-1 35-1,1 0 4,-35-35 0,-1 35-3,1-1 11</inkml:trace>
    </iact:actionData>
  </iact:action>
  <iact:action type="add" startTime="112348">
    <iact:property name="dataType"/>
    <iact:actionData xml:id="d47">
      <inkml:trace xmlns:inkml="http://www.w3.org/2003/InkML" xml:id="stk47" contextRef="#ctx0" brushRef="#br0">22149 9213 0,'0'0'3,"-35"34"20,-35-34-17,36 35 5,-1 0 4,-35 0-10</inkml:trace>
    </iact:actionData>
  </iact:action>
  <iact:action type="add" startTime="114029">
    <iact:property name="dataType"/>
    <iact:actionData xml:id="d48">
      <inkml:trace xmlns:inkml="http://www.w3.org/2003/InkML" xml:id="stk48" contextRef="#ctx0" brushRef="#br0">21349 9386 0,'0'-34'33</inkml:trace>
    </iact:actionData>
  </iact:action>
  <iact:action type="add" startTime="114198">
    <iact:property name="dataType"/>
    <iact:actionData xml:id="d49">
      <inkml:trace xmlns:inkml="http://www.w3.org/2003/InkML" xml:id="stk49" contextRef="#ctx0" brushRef="#br0">21349 9386 0</inkml:trace>
    </iact:actionData>
  </iact:action>
  <iact:action type="add" startTime="120021">
    <iact:property name="dataType"/>
    <iact:actionData xml:id="d50">
      <inkml:trace xmlns:inkml="http://www.w3.org/2003/InkML" xml:id="stk50" contextRef="#ctx0" brushRef="#br0">28442 10881 0,'0'0'3,"0"-35"2,0 1 2,-35-1 2,35 0-1,-34 35 0,-1-35 0,0 35 0,-34-34 0,34 34 0,-35 0 0,1 0 1,-1 34-2,1 1 2,-1 0-2,35 0 10,-34-1-8,69 36-3,-35-35 4,70-1-4,-35 1 2,0 0 0,35 0 0,-1-35 0,36 34 0,-1-34 0,1 35-1,0-35 2,34 0 7,-35 35-8,36-35 0,-36 35 0,1 0 0,-35-1 0,-1 36 1,-34-35-2,35 34 2,-70-34-2,35 0 2,-34 34-2,-1-69 0,0 35 3,-35-35 1,-34 0 6,-35 0-12,0 0 2,0 0 0,35-35 1,-1 35 0,36-35 1,34-34-2</inkml:trace>
    </iact:actionData>
  </iact:action>
  <iact:action type="add" startTime="120871">
    <iact:property name="dataType"/>
    <iact:actionData xml:id="d51">
      <inkml:trace xmlns:inkml="http://www.w3.org/2003/InkML" xml:id="stk51" contextRef="#ctx0" brushRef="#br0">29868 10916 0,'0'0'5,"0"-35"14,-35 35 60,0 35-70,0 0 1,-34-35-5,-1 34 5,1 1-4,34-35 2,-34 0 0,-1 35 0,35-35 0,0 0 0,1 35 0,34-1 40,34-34-40,1 35 0,0-35-3,35 35 6,-1 0-5,1 0 5,-1-1-4,1 1 3,34 0 3,-69 0-5,34-1 1,-34-34-2,0 35 2,0-35 6,-35 35 42,0-70-26</inkml:trace>
    </iact:actionData>
  </iact:action>
  <iact:action type="add" startTime="121471">
    <iact:property name="dataType"/>
    <iact:actionData xml:id="d52">
      <inkml:trace xmlns:inkml="http://www.w3.org/2003/InkML" xml:id="stk52" contextRef="#ctx0" brushRef="#br0">30563 10881 0,'0'0'5,"0"35"38,35-35-34,-35 35-5,35-1 6,0 1-3,-1 0 0,-34 0 3,0-1 4,35-68 19,0 34-9,0-35-16,-1 35 0,1 0 0,0 0 0,0 0 0,-1 0 0,36 35 0,-35-35 0,0 69 8,34-34-7,-34 35-2,0-1 2,-35 1-3,0-1 4,0-34-4,-35-35 5,0 35-6,0-1 4,-34-34-1,-36 0 0,1 0 8,0-34-8,69 34 0,-34-35 0</inkml:trace>
    </iact:actionData>
  </iact:action>
  <iact:action type="add" startTime="122126">
    <iact:property name="dataType"/>
    <iact:actionData xml:id="d53">
      <inkml:trace xmlns:inkml="http://www.w3.org/2003/InkML" xml:id="stk53" contextRef="#ctx0" brushRef="#br0">30563 10742 0,'0'0'1,"0"-35"5,-35 35 3,35-34-3,35 34 11,35 0-2,-1-35-5,36 35-2,68 0-1,-33 0 1,33 0 0,1-35 0,-35 35 0,-34 0 0,-36 0 0,1-35 8,-35 35 0,-70 0 39</inkml:trace>
    </iact:actionData>
  </iact:action>
  <iact:action type="add" startTime="124606">
    <iact:property name="dataType"/>
    <iact:actionData xml:id="d54">
      <inkml:trace xmlns:inkml="http://www.w3.org/2003/InkML" xml:id="stk54" contextRef="#ctx0" brushRef="#br0">27608 12863 0,'0'0'3,"-35"0"2,0-35 11,0 0 0,35 0-8,35 1 32,35 34-24,-1 0-8,1-35 0,34 35 1,-34 0-1,-1 0-3,1 0 2,-35 35 13,-1-1-14,-34 36 4,-69-1-4,-1 1 2,1 34 0,-1-34 1,-34-1-2,34 1 2,1-1-1,34-34 0,0-35-1,35 35 9,35-35 0,0 35-8,34-35 0,70-35 9,0 35-10,1 0 2,-36-35-3,0 35 4,-34-35-4,-1 35 2</inkml:trace>
    </iact:actionData>
  </iact:action>
  <iact:action type="add" startTime="125480">
    <iact:property name="dataType"/>
    <iact:actionData xml:id="d55">
      <inkml:trace xmlns:inkml="http://www.w3.org/2003/InkML" xml:id="stk55" contextRef="#ctx0" brushRef="#br0">28755 12480 0,'0'-35'5,"0"70"-5,0-104 9,0 103 38,0 1-39,0 70 2,0-1-4,-35 70 4,35-1-3,-34-34 3,34-34-4,0-1 10,-35 0-8,35-34 0,0-1-1,-35-34 2,35 0-2,0 0 1,35-1 8</inkml:trace>
    </iact:actionData>
  </iact:action>
  <iact:action type="add" startTime="126029">
    <iact:property name="dataType"/>
    <iact:actionData xml:id="d56">
      <inkml:trace xmlns:inkml="http://www.w3.org/2003/InkML" xml:id="stk56" contextRef="#ctx0" brushRef="#br0">29242 12897 0,'0'0'1,"0"-34"7,-35 34 8,35-35-8,0 0 0,0 0 8,35 35-8,0-34 16,-1 34-16,36 0 0,34 0 1,-34 0-2,-1 0 2,-34 0-2,0 34-1,0 1 2,-35 0 1,-35 0-1,-35 34-1,36-34 2,-36 0-1,35-1 1,1 1 6,-1-35-7,35 35 0,35-35 8,-1 35-8,1-35 0,35 34 1,-1-34-2,-34 35 1,0 0 0,-1 0 1,1 0-3,-35-1 3,-35 1 23,1-35-24,-36 0 0,1 0-1,-36 0 2,1 0-2,0 0 2,34 0 0,35 0-2</inkml:trace>
    </iact:actionData>
  </iact:action>
  <iact:action type="add" startTime="126677">
    <iact:property name="dataType"/>
    <iact:actionData xml:id="d57">
      <inkml:trace xmlns:inkml="http://www.w3.org/2003/InkML" xml:id="stk57" contextRef="#ctx0" brushRef="#br0">30424 12272 0,'0'0'4,"0"-35"10,0 0-7,0 0-1,0 1 3,0 68 7,35 36-8,-35 34 0,0 35 1,0 0-2,0 35 2,0 0-2,0 0 9,-35-35-7,0-35-2,1-34 2,-1-1-2,35 1 1,-35-1 1</inkml:trace>
    </iact:actionData>
  </iact:action>
  <iact:action type="add" startTime="127244">
    <iact:property name="dataType"/>
    <iact:actionData xml:id="d58">
      <inkml:trace xmlns:inkml="http://www.w3.org/2003/InkML" xml:id="stk58" contextRef="#ctx0" brushRef="#br0">31120 12480 0,'0'0'1,"0"-35"16,-35 70 15,0 0-16,0 0-8,0 34 1,1-34-1,34 35-1,-35-36 1,35 1 1,0 0-2,35 0 9,-1-1-7,36 1-2,69 0 3,-35-35-4,70 0 2,-69 0 0,-1-35 0,-35 0 0,-34 1 1,-35-1-2,0 0 1,0-34 7,-35 34-8,35 0 3,-34 35-2,-1-35-2,0 35 12,0 0-10,1 0 9,-1 35-10,-35 35-1,35-1 5,1 70-2,-1-35-2,0 35 2,0-34-3,1-1 4,-1 0-3,-35 1 2,36-36-3</inkml:trace>
    </iact:actionData>
  </iact:action>
  <iact:action type="remove" startTime="130621">
    <iact:property name="style" value="instant"/>
    <iact:actionData xml:id="d59" ref="#d44"/>
  </iact:action>
  <iact:action type="add" startTime="130593">
    <iact:property name="dataType" value="strokeEraser"/>
    <iact:actionData xml:id="d60">
      <inkml:trace xmlns:inkml="http://www.w3.org/2003/InkML" xml:id="stk59" contextRef="#ctx0" brushRef="#br1">29416 18946 0,'0'0'5,"-35"-35"6,0 35-3,-34-35 17,-35 35-17,69 35 1,-35 0-5,36 34-2,-1 1 6,0-35 0,35-1 0,0 1 8,35 0-8,0 0 0,34-35 0,1 34 0,34-34 0,-35 0 0,36-34 0,-70 34 0,34-35 0,-34 0 8,-35 0-8,0 1 0,-35 34 0,-34 0 1,-1 0-2,0 34 2,36 1-1,-36 0-1,70 0 2,0 34-1,0-34 0,35-35-1,0 35 1,34-35 9,36 0-9,-1 0 0,-35-35-1,-34 0 2,-35 0 6,-35 35-7,-69 0 9,35 0-10,-1 35 2,35-35-2,0 35 1,35 0 1,105-35 6,-70 34-6</inkml:trace>
    </iact:actionData>
  </iact:action>
  <iact:action type="add" startTime="136997">
    <iact:property name="dataType"/>
    <iact:actionData xml:id="d61">
      <inkml:trace xmlns:inkml="http://www.w3.org/2003/InkML" xml:id="stk60" contextRef="#ctx0" brushRef="#br2">23088 10499 0,'0'-35'123,"34"35"-116,1 0 10,0 0-12,0 0 3,-1 0 8,-34 35-8,0 0 7,0-1-5,-34 1 6,-1 0-10,0 0 2,0-1 0,1 1 2,34 0-3,-35-35 1,70 0 8,-1 0 0,1 0-8,0 0 0,34 0 0,1 0 0,-1-35 8</inkml:trace>
    </iact:actionData>
  </iact:action>
  <iact:action type="add" startTime="138086">
    <iact:property name="dataType"/>
    <iact:actionData xml:id="d62">
      <inkml:trace xmlns:inkml="http://www.w3.org/2003/InkML" xml:id="stk61" contextRef="#ctx0" brushRef="#br2">23366 11820 0,'0'0'2,"-35"0"22,70-35 38,-1 35-55,1 0 1,0 0 0,-35 35 8,35-35-7,-35 34-2,-35 1 3,0 0-4,0 35 5,1-36-5,-1 36 4,0-35-4,35-1 2,35 1 23,0-35-22,34-35-2,36 35 2,34-34-1,-35-1-2</inkml:trace>
    </iact:actionData>
  </iact:action>
  <iact:action type="add" startTime="140461">
    <iact:property name="dataType"/>
    <iact:actionData xml:id="d63">
      <inkml:trace xmlns:inkml="http://www.w3.org/2003/InkML" xml:id="stk62" contextRef="#ctx0" brushRef="#br2">23818 13558 0,'0'0'3,"-35"0"2,0 35 52,35-1-51,0 1 4,0 0-2,0 0 0,0-1 8,35-34 32,0 0-40,-1 0 1,36 0 4,-35 0-3,34 0 0,1 35-4,-35 0 3,-35 0-2,34-1 5,-34 1 0,-34 0-6,-1-35 12,0 0-10,-34 0-1,-1 0 1,0 0 8,1 0-9,34 0 2,0-35 0</inkml:trace>
    </iact:actionData>
  </iact:action>
  <iact:action type="add" startTime="140902">
    <iact:property name="dataType"/>
    <iact:actionData xml:id="d64">
      <inkml:trace xmlns:inkml="http://www.w3.org/2003/InkML" xml:id="stk63" contextRef="#ctx0" brushRef="#br2">23887 13523 0,'0'0'2,"35"0"11,0 0-5,0-35 0,69 35 0,0-34 0,0 34-2</inkml:trace>
    </iact:actionData>
  </iact:action>
  <iact:action type="add" startTime="142789">
    <iact:property name="dataType"/>
    <iact:actionData xml:id="d65">
      <inkml:trace xmlns:inkml="http://www.w3.org/2003/InkML" xml:id="stk64" contextRef="#ctx0" brushRef="#br2">21905 10846 0,'0'0'3,"0"-34"31,35 34-4,-35-35-24,35 35 10,0 0-7,-1 0-3,1-35 2,0 35 0,0 0 0,-1 0 0,-34 35 16,0 0-8,-34-1-8,34 1 0,-35 0 0,0 0 8,35-1-8,-35-34 1,35 35-2,35-35 25,0 0-22,34 0-4,36 0 10,-1-35-9</inkml:trace>
    </iact:actionData>
  </iact:action>
  <iact:action type="add" startTime="144725">
    <iact:property name="dataType"/>
    <iact:actionData xml:id="d66">
      <inkml:trace xmlns:inkml="http://www.w3.org/2003/InkML" xml:id="stk65" contextRef="#ctx0" brushRef="#br2">22566 13558 0,'0'0'3,"0"-35"11,-35 35 33,35 35-39,0 0 8,-35 34-6,35-34-4,0 0 3,0 34-2,0-34-1,0 34 5,0-34-5</inkml:trace>
    </iact:actionData>
  </iact:action>
  <iact:action type="add" startTime="145302">
    <iact:property name="dataType"/>
    <iact:actionData xml:id="d67">
      <inkml:trace xmlns:inkml="http://www.w3.org/2003/InkML" xml:id="stk66" contextRef="#ctx0" brushRef="#br2">22740 14357 0,'0'0'1,"0"-34"14,0 68 25,0 1-34,0 0 2,0 34 2,0 1-2,0 0-1,0-1 1,0 1 0,0-1 8,35-34-7,-35 34-2,0-34 0</inkml:trace>
    </iact:actionData>
  </iact:action>
  <iact:action type="add" startTime="145775">
    <iact:property name="dataType"/>
    <iact:actionData xml:id="d68">
      <inkml:trace xmlns:inkml="http://www.w3.org/2003/InkML" xml:id="stk67" contextRef="#ctx0" brushRef="#br2">22705 14323 0,'0'0'4,"35"-35"14,0 35-10,-1 0 8,36-35-8,-1 35 1,1 0-2,-35 0-1,0 35 4,-1-35-1,-34 69-2,0-34 9,-34 0-8,34 0 0,-35-1 1,-35-34-2,1 35 1,-1 0 0,105-35 0,-105 35 1</inkml:trace>
    </iact:actionData>
  </iact:action>
  <iact:action type="add" startTime="147014">
    <iact:property name="dataType"/>
    <iact:actionData xml:id="d69">
      <inkml:trace xmlns:inkml="http://www.w3.org/2003/InkML" xml:id="stk68" contextRef="#ctx0" brushRef="#br2">24617 15783 0,'0'0'2,"0"34"36,0 1-24,0 0-5,0 0-2,0 34 2,0-34-1,0 0 0,35-35 0,-35-35 24,-35 0-24,35-34 8,35-70-8,0 0 0,0 0 0,0 0 0,-1 34 0,1 36 0,35-1 0,-36 70 1,1 0-2,35 0 2,-36 70 7,36 34-9,-35 35 3,0 0-4,-1-35 1,-34 1 2,0-36-2,0 1 2,-34-1-3</inkml:trace>
    </iact:actionData>
  </iact:action>
  <iact:action type="add" startTime="147496">
    <iact:property name="dataType"/>
    <iact:actionData xml:id="d70">
      <inkml:trace xmlns:inkml="http://www.w3.org/2003/InkML" xml:id="stk69" contextRef="#ctx0" brushRef="#br2">24687 15956 0,'0'0'4,"0"-34"6,35 34 6,0 0-10,69-35 4,35 0-3,35 35 1,-70-35 1</inkml:trace>
    </iact:actionData>
  </iact:action>
  <iact:action type="add" startTime="148815">
    <iact:property name="dataType"/>
    <iact:actionData xml:id="d71">
      <inkml:trace xmlns:inkml="http://www.w3.org/2003/InkML" xml:id="stk70" contextRef="#ctx0" brushRef="#br2">26460 15678 0,'0'0'4,"-34"0"7,68 0 13,1 0-7,0-34-10,69 34 2,0 0-4,36-35 6,-1 0-5,34 35 2,-33 0-2,-36-35 5,0 1-4</inkml:trace>
    </iact:actionData>
  </iact:action>
  <iact:action type="add" startTime="149060">
    <iact:property name="dataType"/>
    <iact:actionData xml:id="d72">
      <inkml:trace xmlns:inkml="http://www.w3.org/2003/InkML" xml:id="stk71" contextRef="#ctx0" brushRef="#br2">26460 15887 0,'0'0'2,"35"0"30,0 0-26,34 0 3,36 0 0,-1 0-2,35 0 9,-35 0-9,35 0 2,-69 0-2</inkml:trace>
    </iact:actionData>
  </iact:action>
  <iact:action type="add" startTime="149244">
    <iact:property name="dataType"/>
    <iact:actionData xml:id="d73">
      <inkml:trace xmlns:inkml="http://www.w3.org/2003/InkML" xml:id="stk72" contextRef="#ctx0" brushRef="#br2">27469 15192 0,'0'0'0,"0"-35"10,0 0 7,34 70 5,1 0-12,35 34-4,-36 70 2,1 0 1,-35 0-2,-35-34 9,1-1-8,-36 0 0,1 1 0,-36-1 0,1-104 0</inkml:trace>
    </iact:actionData>
  </iact:action>
  <iact:action type="add" startTime="149604">
    <iact:property name="dataType"/>
    <iact:actionData xml:id="d74">
      <inkml:trace xmlns:inkml="http://www.w3.org/2003/InkML" xml:id="stk73" contextRef="#ctx0" brushRef="#br2">28547 15748 0,'0'0'3,"34"0"20,1-35-6,35 35-12,34 0 3,35 0 2,0 0-3,0 0 3,0 0-4,-34-69 4</inkml:trace>
    </iact:actionData>
  </iact:action>
  <iact:action type="add" startTime="149837">
    <iact:property name="dataType"/>
    <iact:actionData xml:id="d75">
      <inkml:trace xmlns:inkml="http://www.w3.org/2003/InkML" xml:id="stk74" contextRef="#ctx0" brushRef="#br2">28512 16026 0,'0'0'2,"35"0"22,-1-35-19,71 35 5,34 0-1,0 0-3,69 0 10,-34 0-7,-35 0-2,0 0 1,-34 0 0,-71 0 0,1 0 0</inkml:trace>
    </iact:actionData>
  </iact:action>
  <iact:action type="add" startTime="150197">
    <iact:property name="dataType"/>
    <iact:actionData xml:id="d76">
      <inkml:trace xmlns:inkml="http://www.w3.org/2003/InkML" xml:id="stk75" contextRef="#ctx0" brushRef="#br2">28790 15296 0,'0'0'1,"-35"0"14,-34 0-7,-1 35 0,-34 34 1,-1 70-3,-34-34 3,35 34-1,69-35 2,1 0 4,34 1-6,34-36 2,71 35-4,-1-34 5,35-35-7,70 34 5,34-69-2,-69 0 0</inkml:trace>
    </iact:actionData>
  </iact:action>
  <iact:action type="add" startTime="150950">
    <iact:property name="dataType"/>
    <iact:actionData xml:id="d77">
      <inkml:trace xmlns:inkml="http://www.w3.org/2003/InkML" xml:id="stk76" contextRef="#ctx0" brushRef="#br2">30459 15157 0,'0'0'3,"35"-35"1,-35 70 38,0 0-27,-35 34-9,35 36 3,0-1-1,0 0 0,0 0 0,0-34 0,35-1 1,-105 1-2</inkml:trace>
    </iact:actionData>
  </iact:action>
  <iact:action type="add" startTime="151204">
    <iact:property name="dataType"/>
    <iact:actionData xml:id="d78">
      <inkml:trace xmlns:inkml="http://www.w3.org/2003/InkML" xml:id="stk77" contextRef="#ctx0" brushRef="#br2">30563 14983 0,'0'0'2,"0"-35"4,35 35 4,35 0-2,-1 0-1,35 0 1,-34 35 8,-1 35-7,-34-36 3,-35 36-10,0-35 10,-69-1-5,-36 1-3,1-35 8,-70 0-6,0-69 2</inkml:trace>
    </iact:actionData>
  </iact:action>
  <iact:action type="add" startTime="154541">
    <iact:property name="dataType"/>
    <iact:actionData xml:id="d79">
      <inkml:trace xmlns:inkml="http://www.w3.org/2003/InkML" xml:id="stk78" contextRef="#ctx0" brushRef="#br2">27190 12411 0,'0'0'2,"0"-35"22,0 0-8,-34 35-8,68 0 49,-34 35-42,35-35-7,0 35-3,0 34 6,0 1-6,34-1 5,1 1-3,-1 69 2,1 0-2,-1 0 9,-34 0-8,0-35 0,0-34 1,-35-1-2,34-34 2,-34 0-2,35 0 1,-35-1 0,0 1 0,35-35 0,-35 35 41,0-139-32</inkml:trace>
    </iact:actionData>
  </iact:action>
  <iact:action type="remove" startTime="158920">
    <iact:property name="style" value="instant"/>
    <iact:actionData xml:id="d80" ref="#d65"/>
  </iact:action>
  <iact:action type="add" startTime="158945">
    <iact:property name="dataType" value="strokeEraser"/>
    <iact:actionData xml:id="d81">
      <inkml:trace xmlns:inkml="http://www.w3.org/2003/InkML" xml:id="stk79" contextRef="#ctx0" brushRef="#br1">29034 15261 0,'0'0'28,"0"-35"-7,-35 35-18,0 0 16,0 35-11,70-35 82,-70 0-26,0 0-48,1 35 0,68-35 56</inkml:trace>
    </iact:actionData>
  </iact:action>
  <iact:action type="remove" startTime="160055">
    <iact:property name="style" value="instant"/>
    <iact:actionData xml:id="d82" ref="#d61"/>
  </iact:action>
  <iact:action type="add" startTime="160079">
    <iact:property name="dataType" value="strokeEraser"/>
    <iact:actionData xml:id="d83">
      <inkml:trace xmlns:inkml="http://www.w3.org/2003/InkML" xml:id="stk80" contextRef="#ctx0" brushRef="#br1">29972 15087 0,'0'0'26,"35"0"-7,0 0-15,0 0 9</inkml:trace>
    </iact:actionData>
  </iact:action>
  <iact:action type="add" startTime="160240">
    <iact:property name="dataType" value="strokeEraser"/>
    <iact:actionData xml:id="d84">
      <inkml:trace xmlns:inkml="http://www.w3.org/2003/InkML" xml:id="stk81" contextRef="#ctx0" brushRef="#br1">30077 15087 0,'0'0'3,"34"0"3,-34-35 10,0 1 0,-34 34-2,-1 0-5,0 0 7,-34-70-9</inkml:trace>
    </iact:actionData>
  </iact:action>
  <iact:action type="add" startTime="160341">
    <iact:property name="dataType" value="strokeEraser"/>
    <iact:actionData xml:id="d85">
      <inkml:trace xmlns:inkml="http://www.w3.org/2003/InkML" xml:id="stk82" contextRef="#ctx0" brushRef="#br1">29938 15052 0,'0'0'1</inkml:trace>
    </iact:actionData>
  </iact:action>
  <iact:action type="remove" startTime="161094">
    <iact:property name="style" value="instant"/>
    <iact:actionData xml:id="d86" ref="#d62"/>
  </iact:action>
  <iact:action type="remove" startTime="161269">
    <iact:property name="style" value="instant"/>
    <iact:actionData xml:id="d87" ref="#d28"/>
  </iact:action>
  <iact:action type="add" startTime="161007">
    <iact:property name="dataType" value="strokeEraser"/>
    <iact:actionData xml:id="d88">
      <inkml:trace xmlns:inkml="http://www.w3.org/2003/InkML" xml:id="stk83" contextRef="#ctx0" brushRef="#br1">30390 16373 0,'0'0'2,"0"-34"13,-35 34 24,0 0-14,0 0 8,1 69-27,68-69 1,36 0 9,-35 0-8,-1 0 0,1 0 0,0 0 0,-70-35 16,0 70-7,1-35-9,-1 0 0,70 35 45,69-35-47,-104-35 15,-35 35-14,0 0 0,1 0 10,-1 0 1,35-35-12</inkml:trace>
    </iact:actionData>
  </iact:action>
  <iact:action type="add" startTime="162168">
    <iact:property name="dataType" value="strokeEraser"/>
    <iact:actionData xml:id="d89">
      <inkml:trace xmlns:inkml="http://www.w3.org/2003/InkML" xml:id="stk84" contextRef="#ctx0" brushRef="#br1">30946 17972 0,'0'0'3,"-35"-34"11</inkml:trace>
    </iact:actionData>
  </iact:action>
  <iact:action type="add" startTime="162262">
    <iact:property name="dataType" value="strokeEraser"/>
    <iact:actionData xml:id="d90">
      <inkml:trace xmlns:inkml="http://www.w3.org/2003/InkML" xml:id="stk85" contextRef="#ctx0" brushRef="#br1">30807 18007 0,'0'0'2,"-104"0"4</inkml:trace>
    </iact:actionData>
  </iact:action>
  <iact:action type="remove" startTime="162293">
    <iact:property name="style" value="instant"/>
    <iact:actionData xml:id="d91" ref="#d63"/>
  </iact:action>
  <iact:action type="add" startTime="162306">
    <iact:property name="dataType" value="strokeEraser"/>
    <iact:actionData xml:id="d92">
      <inkml:trace xmlns:inkml="http://www.w3.org/2003/InkML" xml:id="stk86" contextRef="#ctx0" brushRef="#br1">30598 18077 0,'0'0'15,"-104"-70"-15</inkml:trace>
    </iact:actionData>
  </iact:action>
  <iact:action type="add" startTime="162319">
    <iact:property name="dataType" value="strokeEraser"/>
    <iact:actionData xml:id="d93">
      <inkml:trace xmlns:inkml="http://www.w3.org/2003/InkML" xml:id="stk87" contextRef="#ctx0" brushRef="#br1">30703 18077 0,'0'0'2,"69"0"11,-34 0-5,0 0 8,-1 0-8,-68-35 16,-1 70-16,0-35 0,0 34 0,1-34 0,34 35 0,34 0 8,1-35-8,35 35 0,-36-35 0,1 0 0,0 0 8,0 0-8,-35-35 9,-35 0-9,0 35 8,0-69-9</inkml:trace>
    </iact:actionData>
  </iact:action>
  <iact:action type="remove" startTime="163039">
    <iact:property name="style" value="instant"/>
    <iact:actionData xml:id="d94" ref="#d68"/>
  </iact:action>
  <iact:action type="remove" startTime="163132">
    <iact:property name="style" value="instant"/>
    <iact:actionData xml:id="d95" ref="#d67"/>
  </iact:action>
  <iact:action type="add" startTime="163062">
    <iact:property name="dataType" value="strokeEraser"/>
    <iact:actionData xml:id="d96">
      <inkml:trace xmlns:inkml="http://www.w3.org/2003/InkML" xml:id="stk88" contextRef="#ctx0" brushRef="#br1">29833 18807 0,'0'0'25,"-35"0"-16,1 0 5,-1 0 2,0 34-9,0-34 1,35 35 0,-34 0 10,68-35-12,-34 35 2,35-70 0,0 35 0,0 0 8,-70 0 16,35 35-15,-35-1-9,35 1 8,0 0-8,35-35 8,0 0-8,-1 0 8,-34-35 16,-34-69-1</inkml:trace>
    </iact:actionData>
  </iact:action>
  <iact:action type="remove" startTime="164165">
    <iact:property name="style" value="instant"/>
    <iact:actionData xml:id="d97" ref="#d66"/>
  </iact:action>
  <iact:action type="add" startTime="164128">
    <iact:property name="dataType" value="strokeEraser"/>
    <iact:actionData xml:id="d98">
      <inkml:trace xmlns:inkml="http://www.w3.org/2003/InkML" xml:id="stk89" contextRef="#ctx0" brushRef="#br1">29486 18007 0,'0'0'2,"0"35"3,-35-35 3,0 0-1,35 35 2,-35-35 11,35 34-12,0 1 5,35-35-10,0 0 0,0 0 13,-35-35-8,34 35 8,-68 0 0,-1-34 0,0 34-8,0 34 0,0-34 0,1 0 0,68 0 8,-68 0-8</inkml:trace>
    </iact:actionData>
  </iact:action>
  <iact:action type="remove" startTime="164885">
    <iact:property name="style" value="instant"/>
    <iact:actionData xml:id="d99" ref="#d64"/>
  </iact:action>
  <iact:action type="add" startTime="164727">
    <iact:property name="dataType" value="strokeEraser"/>
    <iact:actionData xml:id="d100">
      <inkml:trace xmlns:inkml="http://www.w3.org/2003/InkML" xml:id="stk90" contextRef="#ctx0" brushRef="#br1">31294 17903 0,'0'0'2,"-35"0"21,0-35-7,0 35 0,1 35 7,-1-35 8,0 0-15,0 0-7,0 0-1,1 0 0,-1 0 17,0 0-23</inkml:trace>
    </iact:actionData>
  </iact:action>
  <iact:action type="add" startTime="168309">
    <iact:property name="dataType"/>
    <iact:actionData xml:id="d101">
      <inkml:trace xmlns:inkml="http://www.w3.org/2003/InkML" xml:id="stk91" contextRef="#ctx0" brushRef="#br3">19576 12272 0,'0'0'2,"69"0"46,1 0-40,69 34-1,69-34 3,71 0-3,68-34 2,105 34 8,0 0-12,35 34 5,0-34-4,-70 0 1,0 35 9,-34-35-7,-105 0-2,-35 0 0,-103-35 3,-36 35-3,-35 0 8,-34-34-6,0 34 0,0 0 14</inkml:trace>
    </iact:actionData>
  </iact:action>
  <iact:action type="add" startTime="173933">
    <iact:property name="dataType"/>
    <iact:actionData xml:id="d102">
      <inkml:trace xmlns:inkml="http://www.w3.org/2003/InkML" xml:id="stk92" contextRef="#ctx0" brushRef="#br3">23192 10255 0,'0'0'3,"0"-34"2,0-1 20,-35 35 39,35 35-56,-35-35 0,35 34 0,0 1 0,35 0 0,-35 0 0,35-1 1,0 1-2,-1-35 1,1 0 8,0 0-8,0 0 0,-35-35 0,34 1 0,-34-1 0,35 0 1,-35 0-2,-35 35 1,1 0 24,34 35-25,-35 0 2,35 34-2,-35 1 1,35-35-1</inkml:trace>
    </iact:actionData>
  </iact:action>
  <iact:action type="add" startTime="174917">
    <iact:property name="dataType"/>
    <iact:actionData xml:id="d103">
      <inkml:trace xmlns:inkml="http://www.w3.org/2003/InkML" xml:id="stk93" contextRef="#ctx0" brushRef="#br3">23400 11820 0,'0'0'4,"-34"0"16,-1 0 5,35 34-18,0 1 10,0 0-11,35 0 20,-1 0-17,36-1-4,-35-34 5,0 0-4,-1 0 3,36-34-1,-35-36 0,-35 35 1,34 0-1,-34 1 7,-34 34-6,-1 34 6,0-34-8,35 70 11,-35-35-10,1 34 0,34-34 0,0 35 0,-35-36-2</inkml:trace>
    </iact:actionData>
  </iact:action>
  <iact:action type="add" startTime="176685">
    <iact:property name="dataType"/>
    <iact:actionData xml:id="d104">
      <inkml:trace xmlns:inkml="http://www.w3.org/2003/InkML" xml:id="stk94" contextRef="#ctx0" brushRef="#br3">24026 13975 0,'0'0'3,"35"-35"45,0 35-14,-35-35-32,35 1 25,-35-1-14,0 0 20,0 0-16,0 1-2,0-1-7,-35 35 0,35-35 0,-35 0 8,0 1 0,1 34-8,34-35 8,-35 35-7,0 0-2,0 0 2,0-35-1,1 35 1,-1 35-3,0-35 1,0 35 12,35-1-4,0 1-7,35 0 8,0-35-9,0 0 9,-1 35-7,36-35-2,-35 0 1,0 0-1,34 0 3,-34 0-4,0-35 4,-1 35 6,-34-35-9,35 35 9,0 0 17,0 0-18,-35 35-6,0 34 6,0-34-7,0 35 0,0-1 0,-35 1 0,35-1 0,-35 1 0,0-35 0</inkml:trace>
    </iact:actionData>
  </iact:action>
  <iact:action type="add" startTime="178784">
    <iact:property name="dataType"/>
    <iact:actionData xml:id="d105">
      <inkml:trace xmlns:inkml="http://www.w3.org/2003/InkML" xml:id="stk95" contextRef="#ctx0" brushRef="#br3">25278 17138 0,'0'0'5,"-35"-34"5,1-1 13,-1 35-17,-35 35 4,1-1-1,-36 1-2,36 35 2,-1-1-2,1-34 1,69 35 0,-35-36-1,35 36 1,35-35 0,0-1 8,34 1-8,35 0 0,1-35 0,103 35 0,1-70 0</inkml:trace>
    </iact:actionData>
  </iact:action>
  <iact:action type="add" startTime="179239">
    <iact:property name="dataType"/>
    <iact:actionData xml:id="d106">
      <inkml:trace xmlns:inkml="http://www.w3.org/2003/InkML" xml:id="stk96" contextRef="#ctx0" brushRef="#br3">26599 17417 0,'0'0'4,"0"-35"24,35 35-12,0 0-11,34 0 6,36 0-4,34 0 1,0 0 0,-35 0-1,35 0 2,-69-35-2</inkml:trace>
    </iact:actionData>
  </iact:action>
  <iact:action type="add" startTime="179453">
    <iact:property name="dataType"/>
    <iact:actionData xml:id="d107">
      <inkml:trace xmlns:inkml="http://www.w3.org/2003/InkML" xml:id="stk97" contextRef="#ctx0" brushRef="#br3">26634 17590 0,'0'0'2,"35"0"36,34 0-30,71 0 0,-36 0 0,70 0 0,-35 0 0,0-34 8</inkml:trace>
    </iact:actionData>
  </iact:action>
  <iact:action type="add" startTime="179629">
    <iact:property name="dataType"/>
    <iact:actionData xml:id="d108">
      <inkml:trace xmlns:inkml="http://www.w3.org/2003/InkML" xml:id="stk98" contextRef="#ctx0" brushRef="#br3">27677 16965 0,'0'0'1,"35"34"38,0 71-33,0-1 4,34 0-3,-69-34 2,0 34-2,-35-34 10,-34-1-9,-1 35 0,-34-69-1</inkml:trace>
    </iact:actionData>
  </iact:action>
  <iact:action type="add" startTime="180144">
    <iact:property name="dataType"/>
    <iact:actionData xml:id="d109">
      <inkml:trace xmlns:inkml="http://www.w3.org/2003/InkML" xml:id="stk99" contextRef="#ctx0" brushRef="#br3">28720 17521 0,'0'0'6,"35"0"28,35 0-26,34 0 7,0-35-6,70 35-2,-35 0 2,35 0-3,-35 0 3</inkml:trace>
    </iact:actionData>
  </iact:action>
  <iact:action type="add" startTime="180357">
    <iact:property name="dataType"/>
    <iact:actionData xml:id="d110">
      <inkml:trace xmlns:inkml="http://www.w3.org/2003/InkML" xml:id="stk100" contextRef="#ctx0" brushRef="#br3">28755 17903 0,'0'0'2,"35"0"21,34 0-7,36 0-9,34-35-1,0 35 4,35 0 0,0 0-4,-70-34 4</inkml:trace>
    </iact:actionData>
  </iact:action>
  <iact:action type="add" startTime="180574">
    <iact:property name="dataType"/>
    <iact:actionData xml:id="d111">
      <inkml:trace xmlns:inkml="http://www.w3.org/2003/InkML" xml:id="stk101" contextRef="#ctx0" brushRef="#br3">29138 17034 0,'0'0'3,"-35"0"2,-35 0 2,-34 35 4,34 34 1,1 36-1,-1-1-1,36-34-4,-1 34 3,35 0-3,35 0 3,69 1 5,0 34-6,35-70 0,70-34-2</inkml:trace>
    </iact:actionData>
  </iact:action>
  <iact:action type="add" startTime="181813">
    <iact:property name="dataType"/>
    <iact:actionData xml:id="d112">
      <inkml:trace xmlns:inkml="http://www.w3.org/2003/InkML" xml:id="stk102" contextRef="#ctx0" brushRef="#br3">30355 17138 0,'0'0'3,"-35"-34"4,0 34 23,0 0-14,35 34-8,-34 36-2,34-1 4,34-34-3,1 35 2,35-1-1,34 1 0,-35-1 0,36 1 7,-36-70-6,36 35-1,-36-70 0,35 0 0,-34-69 9,-35 0-10,0-36 3,-35 1-4,0 35 3,-35 35-2,0 34 2,0 0-1</inkml:trace>
    </iact:actionData>
  </iact:action>
  <iact:action type="add" startTime="183381">
    <iact:property name="dataType"/>
    <iact:actionData xml:id="d113">
      <inkml:trace xmlns:inkml="http://www.w3.org/2003/InkML" xml:id="stk103" contextRef="#ctx0" brushRef="#br3">32197 12028 0,'0'0'1,"0"-34"16,-34 68 14,-1 36-22,-69 34 7,-1 35-6,-138 35-3,-1 35 1,1 34-1,0 0-1,34-69 3,35 0-2,35-35 9,35 0-7,0-70-1,34 1 0,35-35 0,35 0-1</inkml:trace>
    </iact:actionData>
  </iact:action>
  <iact:action type="remove" startTime="187287">
    <iact:property name="style" value="instant"/>
    <iact:actionData xml:id="d114" ref="#d104"/>
  </iact:action>
  <iact:action type="add" startTime="187309">
    <iact:property name="dataType" value="strokeEraser"/>
    <iact:actionData xml:id="d115">
      <inkml:trace xmlns:inkml="http://www.w3.org/2003/InkML" xml:id="stk104" contextRef="#ctx0" brushRef="#br1">30598 17972 0,'0'0'24,"-35"0"-7,70 0-3,0 0-6,0 0-1,0 0 2,34 0-1,-34 0 0,34 35 0,1-35 0,-35-35 0,-1 35 0,1 0 0,-70 0 24,1 0-24,-36 35 1,1 0-1,-1-35 0,35 35-1,1-1 2,-1 1-1,35 0 0,35 0 0,-1-35 0,1 34 0,0-34 0,34 0 0,-34 0 0,0-34 8,0 34-9,-70-35 26,0 70-17</inkml:trace>
    </iact:actionData>
  </iact:action>
  <iact:action type="remove" startTime="188559">
    <iact:property name="style" value="instant"/>
    <iact:actionData xml:id="d116" ref="#d103"/>
  </iact:action>
  <iact:action type="add" startTime="188570">
    <iact:property name="dataType" value="strokeEraser"/>
    <iact:actionData xml:id="d117">
      <inkml:trace xmlns:inkml="http://www.w3.org/2003/InkML" xml:id="stk105" contextRef="#ctx0" brushRef="#br1">30494 16373 0,'0'0'13,"-35"0"45,0 0-33,1 0-9,-1 0 0,0 0 0,0 0-8,1 35 0,-1-35 8,70 0 64,-1 0-72,1 0 8,0 0-8,0 0-1</inkml:trace>
    </iact:actionData>
  </iact:action>
  <iact:action type="remove" startTime="189744">
    <iact:property name="style" value="instant"/>
    <iact:actionData xml:id="d118" ref="#d102"/>
  </iact:action>
  <iact:action type="add" startTime="189768">
    <iact:property name="dataType" value="strokeEraser"/>
    <iact:actionData xml:id="d119">
      <inkml:trace xmlns:inkml="http://www.w3.org/2003/InkML" xml:id="stk106" contextRef="#ctx0" brushRef="#br1">30251 14809 0,'0'0'26</inkml:trace>
    </iact:actionData>
  </iact:action>
  <iact:action type="add" startTime="195789">
    <iact:property name="dataType"/>
    <iact:actionData xml:id="d120">
      <inkml:trace xmlns:inkml="http://www.w3.org/2003/InkML" xml:id="stk107" contextRef="#ctx0" brushRef="#br2">30042 12515 0,'0'0'2,"-70"0"15,35-35-9,1 35-1,-1 0-1,0-35 1,-35 35 2,36 0-1,-1 0 8,-35-34-7,36 34-2,-36 0 0,35 0 1,1 0 3,-1-35-5,-35 35 2,35 0 0,1 0 0,-1 35 0,-35-35 0,36 0 0,-1 0 0,0 0 0,0 34 0,1-34 8,-1 0-8,0 0 0,0 35 0,0 0 8,1-35-10,34 35 5,-35-35-5,35 35 4,-35-35-4,0 34 2,1 1 17,34 0-17,-35 0 1,35-1-2,-35 1 2,35 0-2,0 34 1,0-34 0,0 35 0,-35-36 0,35 36 0,0-35 0,0 34 8,35 1-8,-35-35 0,0-1 0,0 36 0,0-35 1,0-1 7,35 1-10,-35 0 1,35 0 1,-1-1 1,1 1 8,0 0-9,34 0 0,-34-1 1,0 1-2,35 0 1,-36-35 0,36 35 1,-1-35-2,1 0 1,-1 34 0,1-34 8,-35 0-8,34 0 0,1 0 0,-35 0 0,34 35 1,-34-35-2,34-35 2,-34 35-2,0 0-1,35-34 14,-36-1-14,1 0 3,0 35-2,0-35 1,-1 1 0,1-1 0,0 0 1,0 0-2,0 1 2,-35-1-2,34 0 2,1 0-2,0 1 10,0-1-9,-1 0 0,-34-34-1,0 34 1,0 0 1,-34-35-2,34 1 2,-35-1-1,0 1 0,0-1 0,1 36-2,34-36 3,-35 35 7,-35 1-9,35-1 2,-34 0-2,-35 0 2,-1 35-2,36 0 2,-36 0 7</inkml:trace>
    </iact:actionData>
  </iact:action>
  <iact:action type="add" startTime="197989">
    <iact:property name="dataType"/>
    <iact:actionData xml:id="d121">
      <inkml:trace xmlns:inkml="http://www.w3.org/2003/InkML" xml:id="stk108" contextRef="#ctx0" brushRef="#br2">23018 10360 0,'0'0'4,"-35"-35"116,70 35-97,0 0-7,0 0-9,-1 0-1,1 0 2,0 0 0,0 0 0,-35 35 41,-35-1-35,0-34-4,0 35-2,1-35 8,34 35-10,34-35 29,1 35-28,0-35 2,0 35 6,-1-35-8,1 34 2,0 1 7,-70 0 0,0-35 0,1 0-10,-1 35 4,0-35-2,-34 0 0,34 0 0,0 0 0,0 34 0</inkml:trace>
    </iact:actionData>
  </iact:action>
  <iact:action type="add" startTime="199197">
    <iact:property name="dataType"/>
    <iact:actionData xml:id="d122">
      <inkml:trace xmlns:inkml="http://www.w3.org/2003/InkML" xml:id="stk109" contextRef="#ctx0" brushRef="#br2">23400 11785 0,'0'0'3,"35"0"49,35 0-35,-35 0-8,-1 0-3,1 0 4,0 0-4,0 0 4,-70 0 6,35 35 0,-35-35-9,0 34 1,1-34 8,34 35-8,34 0 8,1-35-8,0 35 0,0 0 0,-35-1 0,0 1 8,-35-35 1,0 35-10,0-35 2,-34 0-2,34 0 2,-35 35-2,36-35 2,-36-35-2</inkml:trace>
    </iact:actionData>
  </iact:action>
  <iact:action type="add" startTime="200117">
    <iact:property name="dataType"/>
    <iact:actionData xml:id="d123">
      <inkml:trace xmlns:inkml="http://www.w3.org/2003/InkML" xml:id="stk110" contextRef="#ctx0" brushRef="#br2">23609 13454 0,'0'0'1,"0"-35"15,35 35 0,0 0-7,34 0-4,35 0 4,1 0-1,-36 0 1,1 0-3,-35 0 4,-1 0-4,1 0 12,-70 35 30,35-1-40,0 1 1,0 0-2,-34 34-2,-1 1 6,35-35-2,-35 34 9,0 1-13,1-1 5,-1 1-6,0-105 4</inkml:trace>
    </iact:actionData>
  </iact:action>
  <iact:action type="add" startTime="200606">
    <iact:property name="dataType"/>
    <iact:actionData xml:id="d124">
      <inkml:trace xmlns:inkml="http://www.w3.org/2003/InkML" xml:id="stk111" contextRef="#ctx0" brushRef="#br2">23887 13801 0,'0'0'2,"35"-35"15,0 35-12,34-34 3,1-1-1,34 0 1,35 35 0,-34-35-1</inkml:trace>
    </iact:actionData>
  </iact:action>
  <iact:action type="add" startTime="201837">
    <iact:property name="dataType"/>
    <iact:actionData xml:id="d125">
      <inkml:trace xmlns:inkml="http://www.w3.org/2003/InkML" xml:id="stk112" contextRef="#ctx0" brushRef="#br2">22010 10951 0,'-35'0'35,"35"-35"-27,35 35 23,-1 0-14,1-35-10,0 35 2,0 0-3,-1 0 3,1 0-3,0 0 10,-35 35 0,0 0 0,-35-35 0,35 34-8,-35-34 9,35 35-10,35-35 9,0 35 1,0-35-1,34 35-8,-34-1 7,-35 1 1,-35-35-6,1 35-4,-1-35 2,-35 0 0,35 0 0,-34 35 0,34-35 8,0-105-9</inkml:trace>
    </iact:actionData>
  </iact:action>
  <iact:action type="add" startTime="202943">
    <iact:property name="dataType"/>
    <iact:actionData xml:id="d126">
      <inkml:trace xmlns:inkml="http://www.w3.org/2003/InkML" xml:id="stk113" contextRef="#ctx0" brushRef="#br2">22427 13627 0,'0'-34'6,"0"-1"10,35 35 16,-1-35-23,36 35 6,-35 0-7,0 0 0,34 0 0,-34 0 0,-35 35 0,35-35 0,-35 35 1,-35-1-2,0 1 2,0 0-1,1 34 1,-36-34-2,35 0 2,0 34-2,35-34 16,35-35-9,0 0-4,69 0-2,1 0 0,34-35 0,0 1 0,0 34-2</inkml:trace>
    </iact:actionData>
  </iact:action>
  <iact:action type="add" startTime="204189">
    <iact:property name="dataType"/>
    <iact:actionData xml:id="d127">
      <inkml:trace xmlns:inkml="http://www.w3.org/2003/InkML" xml:id="stk114" contextRef="#ctx0" brushRef="#br2">24096 8761 0,'0'0'3,"0"-35"4,-35 35 2,35-35-6,35 35 15,-35-35-10,35 35 0,34 0 0,1 35 0,-36-35 0,36 35 0,-35 0 0,-35-1 8,0 36-7,-35-1-2,0 1 2,0-1-2,-34-34 2,34 0-2,35 0-1,-35 0 4,70-35 6,-35 34-8,35-34 0,34-34 0,1 34-1,69 0 10,0-70-9</inkml:trace>
    </iact:actionData>
  </iact:action>
  <iact:action type="add" startTime="204990">
    <iact:property name="dataType"/>
    <iact:actionData xml:id="d128">
      <inkml:trace xmlns:inkml="http://www.w3.org/2003/InkML" xml:id="stk115" contextRef="#ctx0" brushRef="#br2">24965 11229 0,'0'0'3,"35"0"1,0-35 3,-1 35 1,36-35 1,-35-34-1,0 34-1,-1 0 2,-34 0-1,-34 1 0,-36-1 16,0 35-16,1 0 0,-1 0 1,36 0-2,-1 0 2,0 35-2,35-1 2,35 1-2,0 0 3,34 34-4,35 1 10,-34 0-8,0-1 1,-1 35-2,-34-34 1,-35-1-1,-35-34 2,0 35-2,-34-70 2,-1 34-3,35-34 4,-34 0-2,34-34 0,0-1 0,35 0 0,0 0 0,70-34 8,-1-1-7,36-34-1,34 0 1,0-1-2</inkml:trace>
    </iact:actionData>
  </iact:action>
  <iact:action type="add" startTime="206877">
    <iact:property name="dataType"/>
    <iact:actionData xml:id="d129">
      <inkml:trace xmlns:inkml="http://www.w3.org/2003/InkML" xml:id="stk116" contextRef="#ctx0" brushRef="#br2">14708 10846 0,'0'0'3,"0"-34"35,35 34-10,-1-35-2,-34 0-6,0 0-14,35-34 3,-70 34-2,35-34 1,0 34 0,-34 0 0,-1 0 0,-35 35 0,1 0 8,-36 35-8,36 35 0,-35-1 1,69 35-2,0-34 2,35-1-2,35-34 2,0 0-2,-1 0 2,36-1-2,-35-34-1,34-34 4,1 34-1,-36-35-2,1-35-1,35 36 11,-70-1-8,35-35-1,-1 36 7,1 68 9,-35 36-16,0-1-1,0 1 11,0-1-11,0 36 1,-35-36 0,35 36 1,-34-36-4</inkml:trace>
    </iact:actionData>
  </iact:action>
  <iact:action type="add" startTime="208213">
    <iact:property name="dataType"/>
    <iact:actionData xml:id="d130">
      <inkml:trace xmlns:inkml="http://www.w3.org/2003/InkML" xml:id="stk117" contextRef="#ctx0" brushRef="#br2">15716 10777 0,'0'0'3,"-35"-35"19,35 0 26,0 1 22,35 34-60,0 0 0,34-35 5,-34 35-8,0 0 1,35 0 0,-36 0 8,1 35-8,-35-1 8,-35 36-10,35-35 4,-34-1-3,-1 1 1,0-35 8,35 35-9,-35-35 2,35 35 17,35-35 6,0 0-26,0 0 2,34 34 0,-34-34 0,34 35 9,1 0-10,-35 0 2,-35-1-2,0 1 1,0 0-2,-35 0 4,0 0-3,0-35 2,-34 0-1,-1 34 0,1-34 0,-1-34 9,35 34-10,1 0 2,-1-35-2</inkml:trace>
    </iact:actionData>
  </iact:action>
  <iact:action type="add" startTime="209549">
    <iact:property name="dataType"/>
    <iact:actionData xml:id="d131">
      <inkml:trace xmlns:inkml="http://www.w3.org/2003/InkML" xml:id="stk118" contextRef="#ctx0" brushRef="#br2">16898 10673 0,'0'0'3,"-34"-35"17,68 35 0,1-35 3,0 35-15,34 0-2,36 0 2,-36 0 0,-34 35 0,35 0 0,-70-1 0,0 1 0,-35 35 0,-35-1 0,1 1 8,-1-1-8,1-34 1,34 0-2,35-1 2,0 1-2,35-35 7,-1 0-2,106 0-6,-1 0 3,34-35-3,1 1 9</inkml:trace>
    </iact:actionData>
  </iact:action>
  <iact:action type="add" startTime="210613">
    <iact:property name="dataType"/>
    <iact:actionData xml:id="d132">
      <inkml:trace xmlns:inkml="http://www.w3.org/2003/InkML" xml:id="stk119" contextRef="#ctx0" brushRef="#br2">13665 12480 0,'0'0'3,"34"-35"28,-34 1 0,35-1-22,-35 0-2,0 0 1,0 1 1,0-1-2,-35-35 2,35 36-2,-34-1 2,-1 0-3,0 35 3,-34 0 5,-1 0-5,0 35 1,1 34-4,-1 1 2,1-1 0,69 1 0,0-1 0,0-34-2,35 0 4,34-35-3,-34 35 2,34-35-1,1-35-1,0 35 2,-36-35-1,36-34 8,-35 34-8,-1 0 0,1 0 0,0 35 1,-35-34-2,0 68 9,35-34-9,-35 35 2,0 35 7,0-1-8,-35 1 0,35-1 0,-35 36 0,35-36-1,-35 35 2,35 1-3</inkml:trace>
    </iact:actionData>
  </iact:action>
  <iact:action type="add" startTime="211557">
    <iact:property name="dataType"/>
    <iact:actionData xml:id="d133">
      <inkml:trace xmlns:inkml="http://www.w3.org/2003/InkML" xml:id="stk120" contextRef="#ctx0" brushRef="#br2">14638 12237 0,'0'0'4,"-35"0"11,35-35-11,35 35 13,-35-35-9,35 35 0,0 0 1,0 0 6,34-34-7,-34 34 0,0 0 8,-35 34-8,-35 36 8,0-35-8,0 34 1,1-34 7,-1 34-9,35-34 9,0 0-7,35-35-2,-1 35 3,1-35-4,35 35 4,-36-1 4,1 1 2,-70 0-8,35 0 0,-34-35 0,-36 34 0,35-34 0,-34 0 0,34 0 0,-35 0-1,-34 0 10,104 35-9,-35-35-1</inkml:trace>
    </iact:actionData>
  </iact:action>
  <iact:action type="add" startTime="212365">
    <iact:property name="dataType"/>
    <iact:actionData xml:id="d134">
      <inkml:trace xmlns:inkml="http://www.w3.org/2003/InkML" xml:id="stk121" contextRef="#ctx0" brushRef="#br2">15855 12202 0,'0'0'3,"-35"-35"3,35 1 26,35 34-18,0 0-5,0-35-2,34 35 2,-34 0-2,0 0 3,0 0-3,-35 35 17,-35-1-16,35 36 0,-35-1 0,35-34 0,35 35 0,0-36 1</inkml:trace>
    </iact:actionData>
  </iact:action>
  <iact:action type="add" startTime="212590">
    <iact:property name="dataType"/>
    <iact:actionData xml:id="d135">
      <inkml:trace xmlns:inkml="http://www.w3.org/2003/InkML" xml:id="stk122" contextRef="#ctx0" brushRef="#br2">16133 12689 0,'0'0'2,"-34"-35"19,-36 35-14,35 0 2,-34 0-2,-1 0 2,1 35-1,34-70 0</inkml:trace>
    </iact:actionData>
  </iact:action>
  <iact:action type="add" startTime="213005">
    <iact:property name="dataType"/>
    <iact:actionData xml:id="d136">
      <inkml:trace xmlns:inkml="http://www.w3.org/2003/InkML" xml:id="stk123" contextRef="#ctx0" brushRef="#br2">17211 12480 0,'0'0'2,"35"0"4,-35-35 2,0 1-1,0-36 2,35 35-2,-35-34 2,0-1-1,-35 1 0,0 34 0,1 0 0,-1 35 0,0 0 8,-35 0-9,36 0 2,-1 35-3,0 0 5,0 0-5,35 34 4,0 1-3,35-1 9,35 1-7,-36-1-1,36-34 1,34 35-3,-34-36 3,-35 36-1,-1-35 0,1-1 0,-35 1-1,0 0 1,-35 0 0,-34-35 0,34 34 8,-34-34-8,-1 0 0,35 0 0,35-34 0,-35-1 0,35 0 1,0 0-2,70-69 2,0 0-2,34-1 9,0 1-6,-34 0-3</inkml:trace>
    </iact:actionData>
  </iact:action>
  <iact:action type="add" startTime="213951">
    <iact:property name="dataType"/>
    <iact:actionData xml:id="d137">
      <inkml:trace xmlns:inkml="http://www.w3.org/2003/InkML" xml:id="stk124" contextRef="#ctx0" brushRef="#br2">11996 13697 0,'0'0'7,"-35"35"3,70-35 13,34 0-16,36 0 8,68 0-5,140-35-3,35 35 1,139-35 0,34 35 8,105-35-9,-69 1 2,34 34-1,-105-35 0,-34 35 8,-69 0-8,-105-35 0,-104 35-1,-35 0 2,-69 0-1,-36 0 1,-68-35 30,-1 35-33</inkml:trace>
    </iact:actionData>
  </iact:action>
  <iact:action type="add" startTime="215189">
    <iact:property name="dataType"/>
    <iact:actionData xml:id="d138">
      <inkml:trace xmlns:inkml="http://www.w3.org/2003/InkML" xml:id="stk125" contextRef="#ctx0" brushRef="#br2">12622 14184 0,'0'0'3,"0"34"29,0 1-27,0 0 3,0 0 0,0 69 0,0-35 0,0 36 8,0-1-8,69 0 0,-138-34-1</inkml:trace>
    </iact:actionData>
  </iact:action>
  <iact:action type="add" startTime="215774">
    <iact:property name="dataType"/>
    <iact:actionData xml:id="d139">
      <inkml:trace xmlns:inkml="http://www.w3.org/2003/InkML" xml:id="stk126" contextRef="#ctx0" brushRef="#br2">13665 14184 0,'0'0'3,"-35"0"0,35 34 9,-70 1 0,36 0-2,34 0-3,0 34 2,0 1-1,34 34-1,1-34 2,0-1-1,0-34-1,-1 0 2,36-35 6,-35 0-7,0-35 0,-1-35 0,-34-34 0,0 34 0,0-34 1,-34 0-2,-1 69 2,0-34-1,-35 69 7,36 0-5,-1 0-3,-35 34 2</inkml:trace>
    </iact:actionData>
  </iact:action>
  <iact:action type="add" startTime="216676">
    <iact:property name="dataType"/>
    <iact:actionData xml:id="d140">
      <inkml:trace xmlns:inkml="http://www.w3.org/2003/InkML" xml:id="stk127" contextRef="#ctx0" brushRef="#br2">14951 13975 0,'0'0'2,"35"0"22,0 0-17,34 35 2,1 0-1,-35 34-2,34 1 4,-69-36-2,0 36 1,-35-35-4,-34-1 13,-36 36-8,36-35-4,-35-1 4,69 1-4,-35-35 3,36 0-2,34-35 9,0 1-10,34-1 12,1 0-10,0 0-1,0 35 2,-1 0-1,36 0 0,-35 35 0,34 0 0,-34 0 0,0 34 0,0 1 0,69-1 1,-139 1-2</inkml:trace>
    </iact:actionData>
  </iact:action>
  <iact:action type="add" startTime="217326">
    <iact:property name="dataType"/>
    <iact:actionData xml:id="d141">
      <inkml:trace xmlns:inkml="http://www.w3.org/2003/InkML" xml:id="stk128" contextRef="#ctx0" brushRef="#br2">15960 14045 0,'0'0'1,"0"-35"5,34 0 26,36 35-22,34-35-3,0 35 2,1-35-2,-36 35-1,-34-34 14,0 34-15,0 0 4,-1 0 7,-34 34-8,0 1 0,0 70-1,-34-36 2,34 35-2,-35-34 3,0 34-4,0 0 10,35 1-7,-69-1 0,34-34-2,0-1 2,-34-69-3</inkml:trace>
    </iact:actionData>
  </iact:action>
  <iact:action type="add" startTime="217893">
    <iact:property name="dataType"/>
    <iact:actionData xml:id="d142">
      <inkml:trace xmlns:inkml="http://www.w3.org/2003/InkML" xml:id="stk129" contextRef="#ctx0" brushRef="#br2">16064 14427 0,'0'0'3,"0"-35"29,69 35-28,36-35 8,34 35-8,35-34 7,-35-1-5,0 35 3,-70-35 9,1 35-13,-70 35 35,35 34-32,-35-34 0,69 35-1,-34-36 10,35 1-9,-1-35-1,35 0 2,-34 0-2,-1-35 2,1 1-2,0-1 2,-70-35-1,34 1 0,-34-1 8,-34 1-7,-1 34-2,-70 0 3,1 35-4,0 0 0,34 35 4,-69 0 0</inkml:trace>
    </iact:actionData>
  </iact:action>
  <iact:action type="add" startTime="218591">
    <iact:property name="dataType"/>
    <iact:actionData xml:id="d143">
      <inkml:trace xmlns:inkml="http://www.w3.org/2003/InkML" xml:id="stk130" contextRef="#ctx0" brushRef="#br2">11613 15748 0,'0'0'3,"35"35"33,35-35-27,103-35-2,71 35 0,103-35 2,71 35-2,103-35 9,1 1-7,138 34-3,-68-35 3,68 0 7,-69 35-8,-104 0 0,-139 35 0,-70-35 0,-104 0 0,-70 0 1,-69 0 7,0 0-9,-1 0 3,-68 0-4,-36 0 4</inkml:trace>
    </iact:actionData>
  </iact:action>
  <iact:action type="add" startTime="219030">
    <iact:property name="dataType"/>
    <iact:actionData xml:id="d144">
      <inkml:trace xmlns:inkml="http://www.w3.org/2003/InkML" xml:id="stk131" contextRef="#ctx0" brushRef="#br2">12309 15887 0,'0'0'4,"-70"0"-1,35 0 5,105 0 8,34 35-8,105-35 8,104 0-8,69 0 0,140 0 0,69-35 8,-35 35-9,35 0 2,-69 0-1,-105-35 0,-104 35 9,-139 0-10,-35-35-1,-104 35 4,-35-34 6,-105 34-6</inkml:trace>
    </iact:actionData>
  </iact:action>
  <iact:action type="add" startTime="221973">
    <iact:property name="dataType"/>
    <iact:actionData xml:id="d145">
      <inkml:trace xmlns:inkml="http://www.w3.org/2003/InkML" xml:id="stk132" contextRef="#ctx0" brushRef="#br2">11718 2573 0,'0'0'2,"-35"35"11,0 34-2,35-34-5,0 34 0,35 1 6,69-35-6,-34 34 3,69 1-1,-35-35-1,0-1 9,-34 1-7,-1-70-2,-34 35 1,-35-69 0,0-1 0,0-34 0,-35-35 0,1 35 0,-1-1 1,0 36 6,0 34-6</inkml:trace>
    </iact:actionData>
  </iact:action>
  <iact:action type="add" startTime="223901">
    <iact:property name="dataType"/>
    <iact:actionData xml:id="d146">
      <inkml:trace xmlns:inkml="http://www.w3.org/2003/InkML" xml:id="stk133" contextRef="#ctx0" brushRef="#br2">13282 2920 0,'0'0'3,"-35"0"13,70 0 39,35-34-50,-1 34 4,1 0-1,69 0 1,0-35-2,0 35 2,-35-70-1</inkml:trace>
    </iact:actionData>
  </iact:action>
  <iact:action type="add" startTime="224133">
    <iact:property name="dataType"/>
    <iact:actionData xml:id="d147">
      <inkml:trace xmlns:inkml="http://www.w3.org/2003/InkML" xml:id="stk134" contextRef="#ctx0" brushRef="#br2">13595 2608 0,'0'0'2,"0"34"36,0 36-30,0-1 0,35 1 0,-35 34 1,35 35-2,34 70 9,-69-35-9</inkml:trace>
    </iact:actionData>
  </iact:action>
  <iact:action type="add" startTime="226109">
    <iact:property name="dataType"/>
    <iact:actionData xml:id="d148">
      <inkml:trace xmlns:inkml="http://www.w3.org/2003/InkML" xml:id="stk135" contextRef="#ctx0" brushRef="#br2">11857 4207 0,'0'0'3,"-35"0"13,35 34-10,-35 1 2,0 0 0,35 0 0,-34 34 0,34-34 0,0 0 8,0 34-8,0-34 1,0 0 7,-35-70 15,35-34-23,0-1 8,35-34-8,-1-35 0,1 34 1,0 36-1,0-1 0,-1 36 0,1-1 0,35 35-1,-36 0 1,36 35 0,0 34 0,-36 35 0,36 1-2,-35-36 3,-1 35-1,1-34 8,-70 0-9</inkml:trace>
    </iact:actionData>
  </iact:action>
  <iact:action type="add" startTime="226550">
    <iact:property name="dataType"/>
    <iact:actionData xml:id="d149">
      <inkml:trace xmlns:inkml="http://www.w3.org/2003/InkML" xml:id="stk136" contextRef="#ctx0" brushRef="#br2">11857 4520 0,'0'0'2,"34"0"12,1 0-7,35-35 0,34 35 3,0-35-5,35 0 12</inkml:trace>
    </iact:actionData>
  </iact:action>
  <iact:action type="add" startTime="228109">
    <iact:property name="dataType"/>
    <iact:actionData xml:id="d150">
      <inkml:trace xmlns:inkml="http://www.w3.org/2003/InkML" xml:id="stk137" contextRef="#ctx0" brushRef="#br2">12239 5493 0,'0'0'2,"-35"35"53,35-1-39,0 36-7,0-35-2,35 34 2,-35 1-2,0-1 2,0 1-3,0-1 0,0 1 4</inkml:trace>
    </iact:actionData>
  </iact:action>
  <iact:action type="add" startTime="228375">
    <iact:property name="dataType"/>
    <iact:actionData xml:id="d151">
      <inkml:trace xmlns:inkml="http://www.w3.org/2003/InkML" xml:id="stk138" contextRef="#ctx0" brushRef="#br2">12309 5528 0,'0'0'4,"34"-35"9,1 0-8,35 35 11,34-35-7,70 1-2,-105 34 2</inkml:trace>
    </iact:actionData>
  </iact:action>
  <iact:action type="add" startTime="228541">
    <iact:property name="dataType"/>
    <iact:actionData xml:id="d152">
      <inkml:trace xmlns:inkml="http://www.w3.org/2003/InkML" xml:id="stk139" contextRef="#ctx0" brushRef="#br2">12517 5875 0,'0'0'2,"35"-34"28,35 34-13,34-35-10,-35 35 0,1 0 0</inkml:trace>
    </iact:actionData>
  </iact:action>
  <iact:action type="add" startTime="228692">
    <iact:property name="dataType"/>
    <iact:actionData xml:id="d153">
      <inkml:trace xmlns:inkml="http://www.w3.org/2003/InkML" xml:id="stk140" contextRef="#ctx0" brushRef="#br2">12622 6327 0,'0'0'0,"34"0"33,1 0-26,35-35 2,34 35-1,35-34 0,139-1 0,-174 0 8</inkml:trace>
    </iact:actionData>
  </iact:action>
  <iact:action type="add" startTime="229557">
    <iact:property name="dataType"/>
    <iact:actionData xml:id="d154">
      <inkml:trace xmlns:inkml="http://www.w3.org/2003/InkML" xml:id="stk141" contextRef="#ctx0" brushRef="#br2">10779 2712 0,'0'0'2,"-35"0"15,0 0-11,35-35 1,35 35 25,0-35-24,-1 35 1,36 0-1,0 0 1,34 0-3,-69 0 11,34 35-9,-69 0-2,0 69 4,-104-34-3,34 34 1,-34 0-1,69-34 2,0-1-2,1-34 2,34 0 0,34 0-2,1-35 1,35-35 8,34 35-8,35-35 1,0 0-2,-34 1 0</inkml:trace>
    </iact:actionData>
  </iact:action>
  <iact:action type="add" startTime="230301">
    <iact:property name="dataType"/>
    <iact:actionData xml:id="d155">
      <inkml:trace xmlns:inkml="http://www.w3.org/2003/InkML" xml:id="stk142" contextRef="#ctx0" brushRef="#br2">10744 4276 0,'0'0'1,"0"-35"15,35 1-2,34 34-5,1-35 8,34 0-10,-34 0 3,-1 35-3,1 35 1,-36 0 0,-34 34 0,-69 1 0,-1 34 1,-34-34-1,0 34 0,34-34-1,35-36-1,35 36 13,35-70-6,0 0-4,69 0 1,35-35-4,0 0 3,1 1-1</inkml:trace>
    </iact:actionData>
  </iact:action>
  <iact:action type="add" startTime="231204">
    <iact:property name="dataType"/>
    <iact:actionData xml:id="d156">
      <inkml:trace xmlns:inkml="http://www.w3.org/2003/InkML" xml:id="stk143" contextRef="#ctx0" brushRef="#br2">11335 5632 0,'0'0'2,"0"-35"5,35 0 19,0 35-20,-1-34 2,71 34 0,-36 0 1,1 0-2,-1 34 2,-34 1-4,-35 69 5,-35 1-2,-34-36 7,-1 36-6,1-36-2,-1 1 2,35-36-2,35 1 2,0 0-1,35-35 8,35 0 0,34 0-8,70-35 0,34 0 0</inkml:trace>
    </iact:actionData>
  </iact:action>
  <iact:action type="add" startTime="235501">
    <iact:property name="dataType"/>
    <iact:actionData xml:id="d157">
      <inkml:trace xmlns:inkml="http://www.w3.org/2003/InkML" xml:id="stk144" contextRef="#ctx0" brushRef="#br2">8171 2955 0,'0'0'2,"-35"-35"5,35 70 41,0 35-34,0-35-4,0 34-2,0 1 0,35-1 0,-35 35-1,0-34 1,0-1-1</inkml:trace>
    </iact:actionData>
  </iact:action>
  <iact:action type="add" startTime="235909">
    <iact:property name="dataType"/>
    <iact:actionData xml:id="d158">
      <inkml:trace xmlns:inkml="http://www.w3.org/2003/InkML" xml:id="stk145" contextRef="#ctx0" brushRef="#br2">8901 3233 0,'0'0'5,"0"-34"2,0-1-2,0 0 0,35 0 5,-35-34-2,35 34 0,-35 0 0,0-34 8,0 34-8,-35 35 0,0-35 0,0 35 0,-34 0 0,34 35 0,-35-35 0,36 35 0,-1-35 1,35 34-2,35 1 2,34 0-2,1 0 10,-1 34-8,36-34-2,-36 35 1,-34-1-1,0 1 1,-1-1 0,-34 1 0,-34-36 0,-1 1-1,0 0 2,-34-35-2,34 0 2,-35 0-1,36 0 0,-1-35 8,0-34-8,35-1 0,35 1 0,34-36 1,1 1-2,34 35 2,0-1 5</inkml:trace>
    </iact:actionData>
  </iact:action>
  <iact:action type="add" startTime="239037">
    <iact:property name="dataType"/>
    <iact:actionData xml:id="d159">
      <inkml:trace xmlns:inkml="http://www.w3.org/2003/InkML" xml:id="stk146" contextRef="#ctx0" brushRef="#br2">9040 4068 0,'0'0'2,"0"-35"5,0 0 8,-35 70 33,35 34-39,-34 1-1,-1 34-1,0-34 2,35-1-2,0-34 9,35 35-8,0-36 0,34 1 1,1-35-2,34 35 2,0-35-2,-34-35 9,-35 35-8,-1-69 0,1 34 1,-35-35-2,-35 35 2,35 1-2,-34-1 2,-1 35 22,35 35-23,0 34 0,-35-34 0,35 35 0,0 34 0,0-35 0,0 36 8,0 34-8,35 35 0,-35-70 0</inkml:trace>
    </iact:actionData>
  </iact:action>
  <iact:action type="add" startTime="239837">
    <iact:property name="dataType"/>
    <iact:actionData xml:id="d160">
      <inkml:trace xmlns:inkml="http://www.w3.org/2003/InkML" xml:id="stk147" contextRef="#ctx0" brushRef="#br2">9144 5597 0,'0'0'2,"-34"35"15,34 34-10,-35-34 1,35 35-2,35-1 3,-1 1-2,36-35 2,34-1-2,-34 1 3,34-35-3,-34-35 8,-36 1-3,-34-36-8,0-34 3,-34-35 2,-36 69 0,35 1-1,-34 34 0,34 0 0,-34 35-1,34 35 1,0 0 0,0-1 9,35 71-9</inkml:trace>
    </iact:actionData>
  </iact:action>
  <iact:action type="add" startTime="240296">
    <iact:property name="dataType"/>
    <iact:actionData xml:id="d161">
      <inkml:trace xmlns:inkml="http://www.w3.org/2003/InkML" xml:id="stk148" contextRef="#ctx0" brushRef="#br2">8171 6605 0,'0'0'4,"-35"0"-2,-34 35 5,34-35 3,0 0 4,35 35-7,70-35 18,103-35-17,36 0 0,69 1 0,0-36 1,105 35 4,-70-34-3,0 34-3,-105 0 2,-34 0-2,-69 1 2,-36 34 8,-34-35-10,-70 35 18,0 0-18</inkml:trace>
    </iact:actionData>
  </iact:action>
  <iact:action type="add" startTime="241015">
    <iact:property name="dataType"/>
    <iact:actionData xml:id="d162">
      <inkml:trace xmlns:inkml="http://www.w3.org/2003/InkML" xml:id="stk149" contextRef="#ctx0" brushRef="#br2">8866 7092 0,'0'0'6,"-34"0"-6,34-35 24,34 35-15,1 0-4,69-35 6,-34 35-5,-1-34 4,1 34-5,-35 34 6,0-34-4,-1 35 3,-68 35 5,-1 34-8,0 0 1,-35 35 1,36-69-2,-36-1 2,35 1-2,35-35 1,0-1 0,35-34 0,0 35 7,34-35 2,1-35-9,34 35 0,1-34 1,-1-1-1,0-69 8</inkml:trace>
    </iact:actionData>
  </iact:action>
  <iact:action type="add" startTime="241479">
    <iact:property name="dataType"/>
    <iact:actionData xml:id="d163">
      <inkml:trace xmlns:inkml="http://www.w3.org/2003/InkML" xml:id="stk150" contextRef="#ctx0" brushRef="#br2">9805 7022 0,'0'0'3,"-35"-34"3,70 34-1,-35-35 12,35 35-11,0-35 2,34 35 3,1 0-4,-35 0 1,-1 35-1,1 0 2,0-1-2,-70 36 2,35 34-2,-35-34 2,1 34 6,34-34-6,0-36-1,0 1-1,34 0 1,36-35 0,-1 0 0,36 0 0,-1-35 0,35-34 1,0 34 7,0 0-8</inkml:trace>
    </iact:actionData>
  </iact:action>
  <iact:action type="add" startTime="241934">
    <iact:property name="dataType"/>
    <iact:actionData xml:id="d164">
      <inkml:trace xmlns:inkml="http://www.w3.org/2003/InkML" xml:id="stk151" contextRef="#ctx0" brushRef="#br2">8658 8378 0,'0'0'7,"-35"0"-6,0 35 6,70-35 25,104 0-24,0-35 0,35 0 0,139 1 8,-35-36-7,35 1-1,-35-1 0,-34 35 0,-1-34 0,-69 34 8,-70 0-7,0 1-2</inkml:trace>
    </iact:actionData>
  </iact:action>
  <iact:action type="add" startTime="242280">
    <iact:property name="dataType"/>
    <iact:actionData xml:id="d165">
      <inkml:trace xmlns:inkml="http://www.w3.org/2003/InkML" xml:id="stk152" contextRef="#ctx0" brushRef="#br2">8692 8482 0,'0'0'6,"35"0"18,70 0-18,34 0 4,34-34 0,140-1-4,0 0 4,0 0-3,-35-34 8,1 34-7,-71-34-1,-34 34 2,-104 35-1,-36-35-2,-68 35 20,-1 0-18,-69 35 0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3T18:46:21.88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8431">
    <iact:property name="dataType"/>
    <iact:actionData xml:id="d0">
      <inkml:trace xmlns:inkml="http://www.w3.org/2003/InkML" xml:id="stk0" contextRef="#ctx0" brushRef="#br0">2399 11020 0,'0'0'3,"-35"-35"15,0 35-15,1 0 13,68 0 48,1 0-55,69 35-1,36-35-2,68 35 11,70-35-9,70 0 0,35 35 0,69-35 0,0 0 8,0 0-9,-70 34 2,35-34-3,-34 0 4,-35 0-2,-105 35 0,-34-35 8,-70 0-8,-35 0 0,-35 0 0,-34 0 1,-35-35 4</inkml:trace>
    </iact:actionData>
  </iact:action>
  <iact:action type="add" startTime="10342">
    <iact:property name="dataType"/>
    <iact:actionData xml:id="d1">
      <inkml:trace xmlns:inkml="http://www.w3.org/2003/InkML" xml:id="stk1" contextRef="#ctx0" brushRef="#br0">1877 16582 0,'0'0'2,"-34"0"14,-1-35 16,0 35 22,70 35 30,34-35-76,36 0-3,69 0 2,34 0 2,36 35 0,69-35 6,-35 0-7,0 0 0,0 0 0,-35 0 0,-34 0 0,0 0 8,-70 35-8,0-35 0,-70 0 0,-34 0 0,0-35 0,69 35 16,-173 0-16</inkml:trace>
    </iact:actionData>
  </iact:action>
  <iact:action type="add" startTime="11471">
    <iact:property name="dataType"/>
    <iact:actionData xml:id="d2">
      <inkml:trace xmlns:inkml="http://www.w3.org/2003/InkML" xml:id="stk2" contextRef="#ctx0" brushRef="#br0">8484 16687 0,'0'0'1,"35"0"73,34 0-62,140 0-4,-35 0 2,69-35-4,-34 35 2,34 0 8,-34 0-7,-1 0-2,-69 0 2,-34 0-1,-36 0 0,-34 0 0,0 0 0,-70-35 24</inkml:trace>
    </iact:actionData>
  </iact:action>
  <iact:action type="add" startTime="20718">
    <iact:property name="dataType"/>
    <iact:actionData xml:id="d3">
      <inkml:trace xmlns:inkml="http://www.w3.org/2003/InkML" xml:id="stk3" contextRef="#ctx0" brushRef="#br0">19054 8309 0,'0'0'2,"-35"0"14,35-35-2,0 70 108,35-35-114,-35 69-1,0-34 10,0 34-9,0-34-2,35 35 4,-35-1-4,0-34 3,0 35-1,0-1 0,35-34 8,-35 0-7,0-1 7</inkml:trace>
    </iact:actionData>
  </iact:action>
  <iact:action type="add" startTime="26207">
    <iact:property name="dataType"/>
    <iact:actionData xml:id="d4">
      <inkml:trace xmlns:inkml="http://www.w3.org/2003/InkML" xml:id="stk4" contextRef="#ctx0" brushRef="#br0">18220 3859 0,'0'0'2,"-35"0"8,35-35-6,0 1 44,0 68 1,0 1-32,35 0-10,-35 0 0,0-1 3,34 1-4,-34 0 2,0 0 1,35-1-3,0 1 11,-35 0-11</inkml:trace>
    </iact:actionData>
  </iact:action>
  <iact:action type="add" startTime="26792">
    <iact:property name="dataType"/>
    <iact:actionData xml:id="d5">
      <inkml:trace xmlns:inkml="http://www.w3.org/2003/InkML" xml:id="stk5" contextRef="#ctx0" brushRef="#br0">18359 3546 0,'0'0'5,"-35"0"4,0-35 2,0 35 2,1 0-4,-1 0 7,0 0-7,0 0-2,1 0 1,-1 0 0,0 0 16,0 0-16,0 35 8,1-35-8,34 35 2,-35-35-4,0 35 2,0-1 8,1 1 1,-1 0-1,35 0-3,-35 0-3,35-1-1,0 1 6,0 0-7,0 0-2,0-1 4,35 36-3,-35-35 2,0-1-2,0 1 10,35 0-9,-35 0 0,34-1 0,-34 1 0,0 0 0,35 0 0,0-1 8,-35 1-7,35 0-2,-1 0 9,1 0 0,0-35 9,-35 34-18,35-34 1,0 35 6,-1-35-4,1 0 14,0 0-16,0 0 0,-1 0 0,1 0 0,0 0 0,0 0 0,-1 0 0,1 0 0,0 0 0,35-35 0,-36 35 1,1 0 8,0-34-11,0 34 4,-1 0-4,1-35 3,0 35-2,-35-35 1,35 35 0,-35-35-1,34 0 10,1 35-9,-35-34 0,0-1 0,35 0 7,-35 0-6,0 1-1,0-1 8,0 0-8,0 0 0,0 1 0,0-1 1,0 0-2,0 0-1,0 1 4,0-1-1,-35 0-2,35 0 16,-35 1-14,1-1 7,-1 0 0,0 35-8,35-35 0,-35 35 0,1-35 0,-1 35 7,-35-34-6,36 34-1,-1-35 1,0 35-2,-35 0 1,36 0 1,-1-35-2,0 35 2,-34 0-2,34 0 2,0 0-2,0 0 2,1 35-2,-1-35 1,0 35 16,0-1-16,0-34 0</inkml:trace>
    </iact:actionData>
  </iact:action>
  <iact:action type="add" startTime="31247">
    <iact:property name="dataType"/>
    <iact:actionData xml:id="d6">
      <inkml:trace xmlns:inkml="http://www.w3.org/2003/InkML" xml:id="stk6" contextRef="#ctx0" brushRef="#br0">19889 6049 0,'0'0'2,"-35"0"38,35-35 8,0 70 104,-35-35-142,35 35 6,35-35-11,-35 35 3,0-1 15,0 1-9,0 0 3,0 0-8,0-1-1,35-34 0,-35 35 0,0 0 0,0 0 8,0-1 6</inkml:trace>
    </iact:actionData>
  </iact:action>
  <iact:action type="add" startTime="32359">
    <iact:property name="dataType"/>
    <iact:actionData xml:id="d7">
      <inkml:trace xmlns:inkml="http://www.w3.org/2003/InkML" xml:id="stk7" contextRef="#ctx0" brushRef="#br0">19784 6119 0,'0'-35'26,"35"35"143,-35 35-162,35-1 18,-35 1-3,0 0-7,0 0-6,0-1 7,0 1-9,0 0 2,35 0-2,-35-1 9,0 1 8,0-70 46</inkml:trace>
    </iact:actionData>
  </iact:action>
  <iact:action type="add" startTime="36975">
    <iact:property name="dataType"/>
    <iact:actionData xml:id="d8">
      <inkml:trace xmlns:inkml="http://www.w3.org/2003/InkML" xml:id="stk8" contextRef="#ctx0" brushRef="#br0">19437 2816 0,'0'0'3,"0"-35"44,-35 35 25,0 0-24,0 0-39,35 35-1,-34-35-2,34 35 1,-35-35 1,35 35 0,0-1 0,0 1 8,35-35-8,-1 35 17,1-35-18,0 0 2,0 0 7,-1 0-9,1-35 17,-35 0 0,-35 35-16,35-34 0,0-1 0,-34 35 0,34-35 0,-35 0 0,0 1 16,0 34-8,1 0-9</inkml:trace>
    </iact:actionData>
  </iact:action>
  <iact:action type="add" startTime="37742">
    <iact:property name="dataType"/>
    <iact:actionData xml:id="d9">
      <inkml:trace xmlns:inkml="http://www.w3.org/2003/InkML" xml:id="stk9" contextRef="#ctx0" brushRef="#br0">19402 2469 0,'0'0'2,"-35"0"15,35-35-10,-35 35 1,1 0-2,-1 0 11,0 35-9,0-35 0,0 0 0,35 34 0,-34-34 0,-1 35 0,0 0 9,0 0-1,35-1-9,-34 1 2,34 0 7,-35 0-9,35-1 1,0 1 0,0 0 0,0 0 16,0-1-16,0 1 0,0 0 8,0 0-9,0 0 2,35-1 7,-35 1-8,0 0 8,34-35-7,-34 35 7,35-35-9,-35 34 2,35-34-2,-35 35 2,35-35-2,-1 0 2,1 35-2,0-35 1,0 0 0,0 35 8,-1-35-9,1 0 2,0 0 7,0 0-10,-1 0 4,1-35-2,0 35 0,0 0 0,-1-35 0,1 35 0,35 0 1,-35-35-2,-1 35 2,-34-34-2,35-1 9,0 0 0,-35 0-8,35 1 0,-35-1 0,0 0 7,0 0-6,0 0-1,0 1 8,0-1-8,-35 0-1,0 0 10,0 1-9,35-1 0,-34 0 0,-1 0 0,0 1 1,-35-1-2,36 0 2,-1 0-2,-35 1-1,36 34 4,-1-35 6,0 35-8,-34-35 0,34 35 0,0 0 0,0 0 0,0 35 0,1-35-1,68 35 2,-103-1-3</inkml:trace>
    </iact:actionData>
  </iact:action>
  <iact:action type="add" startTime="39359">
    <iact:property name="dataType"/>
    <iact:actionData xml:id="d10">
      <inkml:trace xmlns:inkml="http://www.w3.org/2003/InkML" xml:id="stk10" contextRef="#ctx0" brushRef="#br0">19193 1426 0,'0'0'3,"0"-35"19,35 70 26,-35-1-40,0 1-1,0 0 12,35 0-14,-35-1 4,0 1-2,0 35 2,0-35-2,0-1 2</inkml:trace>
    </iact:actionData>
  </iact:action>
  <iact:action type="add" startTime="39826">
    <iact:property name="dataType"/>
    <iact:actionData xml:id="d11">
      <inkml:trace xmlns:inkml="http://www.w3.org/2003/InkML" xml:id="stk11" contextRef="#ctx0" brushRef="#br0">19506 1182 0,'0'0'5,"-35"0"5,35-34-2,-34 34-2,-1 0 26,35-35-26,-35 35 4,0 0-1,1 0 6,-1 0-7,0 0 0,0 0-1,0 0 2,1 35 7,-1-35 0,0 0-8,0 34 8,1-34-8,-1 35 0,35 0 0,-35-35 0,0 35 0,0-1 8,35 1-7,-34-35-2,34 35 9,0 0-7,0-1-2,0 1 1,0 0 0,0 0 0,34-1 0,-34 1 0,0 0 0,35 0 0,-35 0 0,35-1 1,-35 1-2,35-35 1,-35 35 0,35 0 9,-1-35-10,-34 34 1,35-34 0,-35 35 1,35-35-2,0 35 9,-1-35-7,1 0 8,0 0-3,-35 35-5,35-35-2,0 0 1,-1 0 8,1 0-8,0 0 8,0 0-8,-1-35 0,1 35 0,0 0 0,0 0 0,-1 0 16,1-35-15,0 35-2,0-35 9,0 35-7,-1-34 9,-34-1-13,35 35 4,-35-35-3,0 0 3,35 1-2,-35-1 2,0 0-2,35 0 10,-35 0-9,0 1 8,0-1-9,0 0 2,0 0 7,0 1-8,-35-1 9,35 0-10,-35 0 9,0 1 11,1 34-12,-1-35-10,0 0 12,0 35-9,0 0-1,-34-35 2,34 35-1,0 0 0,1-34 8,-1 34-8,-35 0 0,36 0 0,-36 0 0,35 0 0,-34 0 0,34 0 1,0 34-2,0 1-1</inkml:trace>
    </iact:actionData>
  </iact:action>
  <iact:action type="add" startTime="48375">
    <iact:property name="dataType"/>
    <iact:actionData xml:id="d12">
      <inkml:trace xmlns:inkml="http://www.w3.org/2003/InkML" xml:id="stk12" contextRef="#ctx0" brushRef="#br0">23852 9108 0,'0'0'3,"0"-35"29,-34 1-15,34-1-3,-35 35-6,0-35-1,0 0-1,1 35 3,-1-34-1,0 34-2,0 0 4,1 0-4,-36 0 12,35 0-9,-34 34-2,34 1-1,0 35 4,35-36-3,-35 1 2,35 35-2,0-35 2,0-1-1,0 36 0,35-35 0,0-35 8,-35 34-8,35 1 0,-1-35 0,1 0 0,35 0 0,-1 0 0,1 35 0,-1-35 0,1 0 8,34 35-7,-34-1-2,-1 1 2,-34 0-2,0 0-1,0-1 4,-35 1-3,0 0 2,-35 0-2,35-1 2,-70 1-2,36-35 2,-36 35-1,0-35 0,-34 0 8,0 0-8,-35 0 0,69 0 0,35-104 0,-34 104 0</inkml:trace>
    </iact:actionData>
  </iact:action>
  <iact:action type="add" startTime="49295">
    <iact:property name="dataType"/>
    <iact:actionData xml:id="d13">
      <inkml:trace xmlns:inkml="http://www.w3.org/2003/InkML" xml:id="stk13" contextRef="#ctx0" brushRef="#br0">24444 9213 0,'0'0'0,"0"34"57,69-34-52,1 35 6,34 0-5,-34 0 2,34-1 9,0-34-11,-34 35 4,34 0-2,-69-35 0,0 35 0,-1-35 0,-34 34 0,-34-34 0,-1 35-1,0-35 2,-69 35-2,-1-35 3,-34 35-2,35-1 7,34 1-5,1 35-4</inkml:trace>
    </iact:actionData>
  </iact:action>
  <iact:action type="add" startTime="49791">
    <iact:property name="dataType"/>
    <iact:actionData xml:id="d14">
      <inkml:trace xmlns:inkml="http://www.w3.org/2003/InkML" xml:id="stk14" contextRef="#ctx0" brushRef="#br0">24409 10082 0,'0'0'1,"35"0"7,-1 0-1,36 0-1,34 0 4,35-35-2,35 35 8,-35-35-8,0 35 0</inkml:trace>
    </iact:actionData>
  </iact:action>
  <iact:action type="add" startTime="50151">
    <iact:property name="dataType"/>
    <iact:actionData xml:id="d15">
      <inkml:trace xmlns:inkml="http://www.w3.org/2003/InkML" xml:id="stk15" contextRef="#ctx0" brushRef="#br0">25939 9525 0,'0'0'1,"0"-34"15,34-1-8,1 35-1,0-35 9,0 0-10,-35 1 4,35-36-4,-35 35 4,-35-34-3,0 34 2,0 0-1,-34 0 0,-1 1 0,-34 34 8,34 0-8,1 0 0,34 0 1,35 34-2,-35 1 2,35 0-2,35 0 2,0 34-2,0-34 2,34 35-2,1-1 1,34-34 0,-35 34 8,1 1-9,0-1 2,34 1-2,-69-1 2,-1 1-1,1 0 0,-70-36 0,35 36 0,-69-70 0,34 0 0,-34 0 0,-1 0 0,0 0 0,1 0 1,34-35 7,0 0-9,1 1 3,34-1-4,0-35 3,34-34-2,36 0 1,34 34 0,-34 1 0,34-36 0</inkml:trace>
    </iact:actionData>
  </iact:action>
  <iact:action type="add" startTime="53193">
    <iact:property name="dataType"/>
    <iact:actionData xml:id="d16">
      <inkml:trace xmlns:inkml="http://www.w3.org/2003/InkML" xml:id="stk16" contextRef="#ctx0" brushRef="#br0">23922 11020 0,'0'0'2,"-35"-35"12,35 1-7,-35-1 10,35 0-13,0 70 7,-34-35-4,-1 0 1,0 0 0,-34 0 0,34 0 0,-35 35 0,36-1 0,-1-34 1,35 35-2,0 0 2,0 0-2,69-1 2,1 36 5,-1-35-4,1 34-4,69 1 3,-104-1 2,34 1-5,-34-1 2,0-69-1,-35 70 1,0-35 0,-35-1 0,0-34 0,-34 35 1,-1-35-2,-34 0 1,34 0 0,-34 0 8,35-35-8,-1 35 1,0-34-1</inkml:trace>
    </iact:actionData>
  </iact:action>
  <iact:action type="add" startTime="53681">
    <iact:property name="dataType"/>
    <iact:actionData xml:id="d17">
      <inkml:trace xmlns:inkml="http://www.w3.org/2003/InkML" xml:id="stk17" contextRef="#ctx0" brushRef="#br0">24687 11298 0,'0'0'3,"35"-34"7,0 34 0,69-35-3,104 35 1,-138-35-1</inkml:trace>
    </iact:actionData>
  </iact:action>
  <iact:action type="add" startTime="53839">
    <iact:property name="dataType"/>
    <iact:actionData xml:id="d18">
      <inkml:trace xmlns:inkml="http://www.w3.org/2003/InkML" xml:id="stk18" contextRef="#ctx0" brushRef="#br0">24757 11646 0,'0'0'2,"34"-35"12,1 35-6,35 0 0,69-35 0,-35 1 0</inkml:trace>
    </iact:actionData>
  </iact:action>
  <iact:action type="add" startTime="54463">
    <iact:property name="dataType"/>
    <iact:actionData xml:id="d19">
      <inkml:trace xmlns:inkml="http://www.w3.org/2003/InkML" xml:id="stk19" contextRef="#ctx0" brushRef="#br0">27295 11124 0,'0'-34'7,"35"34"35,-35-35-36,34 35 10,-34-35-9,35 0 4,-35 1-2,0-1 7,-35 0-11,35 0 5,-69 1-3,34-1 1,-35 0 0,1 35 0,-1 0 0,1 0 0,34 0 0,0 35 0,35 0 0,0-1 0,35 36 0,35-1 8,-1-34-7,1 35-2,34 34 1,-34-34 1,-1-1-2,-34 35 2,0-34-2,-35-35 2,0 34-2,-35-34 2,0-35-3,-34 35 3,-36-35-1,36 0 8,-36-35-8,36 35 0,-1-35 0,36 0 0,34 1 0,0-36 0,34-34 0,71 0 0,-1-1 0,70 1 8,-70 69-8</inkml:trace>
    </iact:actionData>
  </iact:action>
  <iact:action type="add" startTime="55167">
    <iact:property name="dataType"/>
    <iact:actionData xml:id="d20">
      <inkml:trace xmlns:inkml="http://www.w3.org/2003/InkML" xml:id="stk20" contextRef="#ctx0" brushRef="#br0">28442 10221 0,'0'0'2,"0"-70"12,0 35-4,-35 1-4,35-1 19,0 70-18,0-1 1,0 36 6,0 34-4,0 70-2,-34 0 0,-1 34-2,35 1 4,-35 34-2,0-34 0,1-35 0,34-35 1,-35 0 7,35 0-9,0-35 2,-35-34-2,35-36 2,35-34-2</inkml:trace>
    </iact:actionData>
  </iact:action>
  <iact:action type="add" startTime="55681">
    <iact:property name="dataType"/>
    <iact:actionData xml:id="d21">
      <inkml:trace xmlns:inkml="http://www.w3.org/2003/InkML" xml:id="stk21" contextRef="#ctx0" brushRef="#br0">30007 10951 0,'0'0'3,"35"0"8,-70-35-3,70 35 0,-1-35-1,1 0 5,0 1-6,0 34 2,0-70-1,-35 35-1,0-34 4,0-1-4,-35 36 4,0-36-1,-35 35-2,1 0 1,-1 35-1,1 0 10,-1 35-9,70-70-3,-69 140-2,34-36 5,0 1 0,35-35 0,35 34 0,0 1 0,34-36 0,1 1 9,-35-35-10,34 0 2,1 0-2,-1-35 2,-34 1-2,35-36-1,-36 35 4,-34 1 0,35 34-4,0 0 18,-35 34-17,35 1 10,-1 35-9,1 34 0,35 0 1,-70 35-2,34 35 1,1-35 0,-35 0 0,-35-35 0,1 1 0,-1-71 8</inkml:trace>
    </iact:actionData>
  </iact:action>
  <iact:action type="add" startTime="56919">
    <iact:property name="dataType"/>
    <iact:actionData xml:id="d22">
      <inkml:trace xmlns:inkml="http://www.w3.org/2003/InkML" xml:id="stk22" contextRef="#ctx0" brushRef="#br0">27051 11889 0,'0'0'2,"-34"0"29,-1 0-26,-35 35 7,1 35-4,-36 69-1,1 0 2,-35 34-3,0-33 10,35-1-7,-35 34-2,34 1 1,1-35 0,0-34 0,34-1 0,35-35 0,1 1 0,-1-1 0,35-34 0</inkml:trace>
    </iact:actionData>
  </iact:action>
  <iact:action type="add" startTime="57398">
    <iact:property name="dataType"/>
    <iact:actionData xml:id="d23">
      <inkml:trace xmlns:inkml="http://www.w3.org/2003/InkML" xml:id="stk23" contextRef="#ctx0" brushRef="#br0">26982 11854 0,'0'0'3,"0"-34"13,35 34 1,-1 0-9,1 34-2,35 1 1,34 0 2,-34 69-1,34 35 0,-35 0 0,1 35 0,-1 0 8,1 69-8,0-34 0,-36-70 0,36 0 0,-35-35 8,-1-34-8,-34-35 0,35-1 0,-35 1 0</inkml:trace>
    </iact:actionData>
  </iact:action>
  <iact:action type="add" startTime="58447">
    <iact:property name="dataType"/>
    <iact:actionData xml:id="d24">
      <inkml:trace xmlns:inkml="http://www.w3.org/2003/InkML" xml:id="stk24" contextRef="#ctx0" brushRef="#br0">25521 14045 0,'0'0'3,"-34"0"9,-1 0-3,35 34-1,-35 1 0,0 0-1,1 0 2,-1-1-3,35 36 12,35-35-10,-35 34 0,34 1 0,36-1 1,-1-34-2,1 0 3,-35-35-4,34 0 3,1-35-2,-35-35 9,-1 1-7,-34-1-2,0 36 1,-34-36 0,-36 35 0,35 1 0,-34-1 0,-1 35 8,1 0-10,34 0 4</inkml:trace>
    </iact:actionData>
  </iact:action>
  <iact:action type="add" startTime="59217">
    <iact:property name="dataType"/>
    <iact:actionData xml:id="d25">
      <inkml:trace xmlns:inkml="http://www.w3.org/2003/InkML" xml:id="stk25" contextRef="#ctx0" brushRef="#br0">28025 14218 0,'0'0'2,"0"-34"3,0-1 11,0 70 32,35-1-32,-35 36-8,0-35 0,35 34 0,-35 1 0,0-36 1,-35 36-2,35 0-2,0-1 4,-35-34 8</inkml:trace>
    </iact:actionData>
  </iact:action>
  <iact:action type="add" startTime="60079">
    <iact:property name="dataType"/>
    <iact:actionData xml:id="d26">
      <inkml:trace xmlns:inkml="http://www.w3.org/2003/InkML" xml:id="stk26" contextRef="#ctx0" brushRef="#br0">30980 12376 0,'0'0'1,"0"-35"15,-34 0-9,34 1 9,0-1 0,0 70 9,-35-1-18,-35 36 2,-34 34-1,-35 1 1,-70 34 9,36 69-13,-1 35 5,0-69-4,35 35 2,0-35 0,34-1 0,36-68 0,-1-1 0,35-34 7,1-36-8,34 1 2</inkml:trace>
    </iact:actionData>
  </iact:action>
  <iact:action type="add" startTime="60562">
    <iact:property name="dataType"/>
    <iact:actionData xml:id="d27">
      <inkml:trace xmlns:inkml="http://www.w3.org/2003/InkML" xml:id="stk27" contextRef="#ctx0" brushRef="#br0">31120 12515 0,'0'0'4,"0"-35"-3,34 0 14,-34 1-4,35 68 4,0-34-9,0 35 3,69 35-1,0-1 8,-34 70-8,34 70 0,-34-35 0,-1 34 0,1-69 0,-35 35 0,-1 0 0,1-70 0,-35 1 0,0-36 8,0 1-8,0-105 9</inkml:trace>
    </iact:actionData>
  </iact:action>
  <iact:action type="add" startTime="61194">
    <iact:property name="dataType"/>
    <iact:actionData xml:id="d28">
      <inkml:trace xmlns:inkml="http://www.w3.org/2003/InkML" xml:id="stk28" contextRef="#ctx0" brushRef="#br0">29833 14149 0,'0'0'3,"-35"0"15,35 35-10,-35-35-2,1 34 4,-1 36-2,35-35 0,0 34 8,35-34-9,-1 34 2,1-34-1,-35 0 0,70 0 0,-35-35 8,34-70-8,-34 35 0,0-69 9,-1 35-10,-34-1 2,0 1-2,-34 34 2,-1 0-2,-35 35 2,1 0 6,-1 35-9</inkml:trace>
    </iact:actionData>
  </iact:action>
  <iact:action type="add" startTime="61810">
    <iact:property name="dataType"/>
    <iact:actionData xml:id="d29">
      <inkml:trace xmlns:inkml="http://www.w3.org/2003/InkML" xml:id="stk29" contextRef="#ctx0" brushRef="#br0">32024 14427 0,'0'0'4,"0"-35"7,0 70 27,0 0-31,0 34 2,0 36-1,0-1 0,0 0-1,0-34 2,-35-1-2,35 1 1,-35-36 1,35 1 6,0 0-5</inkml:trace>
    </iact:actionData>
  </iact:action>
  <iact:action type="add" startTime="71326">
    <iact:property name="dataType"/>
    <iact:actionData xml:id="d30">
      <inkml:trace xmlns:inkml="http://www.w3.org/2003/InkML" xml:id="stk30" contextRef="#ctx0" brushRef="#br0">25626 15018 0,'0'0'2,"35"-35"14,-1 35 1,-34-35-9,35 35-1,-70 0 48,-34 35-39,-1 0-6,1 34-4,-36 1 11,36 34-8,-35-34-4,34 34 4,-34-34-2,34 34 2,1-35-1,-1-34 0,1 35 0,34-36-2</inkml:trace>
    </iact:actionData>
  </iact:action>
  <iact:action type="add" startTime="71767">
    <iact:property name="dataType"/>
    <iact:actionData xml:id="d31">
      <inkml:trace xmlns:inkml="http://www.w3.org/2003/InkML" xml:id="stk31" contextRef="#ctx0" brushRef="#br0">24861 14983 0,'0'0'3,"35"0"35,-1 35-33,36 0 5,-1 34-1,36 1 0,-36 34-3,1 0 5,-1 1-5,1-1 10,-35-35-7,34 1-2,-34-1 1,0-34 0,69 0 0,-139-35-1</inkml:trace>
    </iact:actionData>
  </iact:action>
  <iact:action type="add" startTime="83919">
    <iact:property name="dataType"/>
    <iact:actionData xml:id="d32">
      <inkml:trace xmlns:inkml="http://www.w3.org/2003/InkML" xml:id="stk32" contextRef="#ctx0" brushRef="#br0">20097 8135 0,'0'0'7,"0"35"213,35-1-202,-35 1-10,0 0-3,0 0 9,0-1-6,0 1 0,0 0 0,0 0 16,0-1-16,0 1-1,0 0 10,0 0 6,0-70 133,0 0-140,0 0-2,0 1-9,0-1 6,-35 0-3,35 0-1,0 1 0,0-1 2,0 0-1,0 0 0,0 1 0,0-1 0,0 0 16,0 70 82,0 0-88,0-1-12,0 1 3,35 0-3,-35 0 2,0 34-1,0-34 1,0 34 0,0-34 0,0 0 8,0 0-8,35 0-1,-35-1 2,0 1 7,0 0 0,0 0 0,0-70 47,0 0-41,-35 0-19,35-69 7,0 34 4,0 1-6,0 34 0,0-34 0,-35 34-2,35 0 4,0-34-3,0 34 9,0 70 42,0-1-40,35 1-12,-35 35 4,0-1-3,0 1 1,0-1-2,35 1 3,-35-35 6,0 34-6,0 1-2,0-36 1,0 1 0,0 0-2,0 0 12,0-70 14,104 35-24,-173-35 1</inkml:trace>
    </iact:actionData>
  </iact:action>
  <iact:action type="add" startTime="87943">
    <iact:property name="dataType"/>
    <iact:actionData xml:id="d33">
      <inkml:trace xmlns:inkml="http://www.w3.org/2003/InkML" xml:id="stk33" contextRef="#ctx0" brushRef="#br0">33171 14636 0,'0'0'2,"0"-35"7,35 35-6,-35-35 8,0 0 4,0 70 25,-35 0-32,0 34 8,-34 1-9,-36 34 2,1-34-1,0-1 0,-35 1 1,69-1-2,-34-34-1,0 34 4,69-34-2,-35 35 0,35-35-1,1-1 17,103-34-12</inkml:trace>
    </iact:actionData>
  </iact:action>
  <iact:action type="add" startTime="88400">
    <iact:property name="dataType"/>
    <iact:actionData xml:id="d34">
      <inkml:trace xmlns:inkml="http://www.w3.org/2003/InkML" xml:id="stk34" contextRef="#ctx0" brushRef="#br0">32649 14531 0,'0'0'4,"0"-35"7,0 1-4,35 34 26,-35 34-25,35 36-1,0 34 1,34 35 1,-69-34 8,35-1-10,0-35-1,0 36 4,-1-1 0,-34-34-5,35-1 5,-35 1-3,0-36 8,0-103 33</inkml:trace>
    </iact:actionData>
  </iact:action>
  <iact:action type="add" startTime="93553">
    <iact:property name="dataType" value="strokeEraser"/>
    <iact:actionData xml:id="d35">
      <inkml:trace xmlns:inkml="http://www.w3.org/2003/InkML" xml:id="stk35" contextRef="#ctx0" brushRef="#br1">26843 12932 0,'0'0'3,"-35"0"11,35 35-6,0-1 8,0 1 16,0 0 0</inkml:trace>
    </iact:actionData>
  </iact:action>
  <iact:action type="remove" startTime="93808">
    <iact:property name="style" value="instant"/>
    <iact:actionData xml:id="d36" ref="#d32"/>
  </iact:action>
  <iact:action type="add" startTime="93710">
    <iact:property name="dataType" value="strokeEraser"/>
    <iact:actionData xml:id="d37">
      <inkml:trace xmlns:inkml="http://www.w3.org/2003/InkML" xml:id="stk36" contextRef="#ctx0" brushRef="#br1">26808 13071 0,'0'-35'33,"0"0"-17,35 35-7,-35-34-1,0-1 16,35 0 1,-35 0-17,35 35-5,-35-35 24,0 70 30,34-35-48,-68 0-2,34 35 2,34-35 53,-34-35-52,0 0 14,0 1 0,0-1-9,0 70 26,0-1-25,-34 1-8,34 0-2,0 0 19,0 0-9,0-1-8</inkml:trace>
    </iact:actionData>
  </iact:action>
  <iact:action type="add" startTime="110343">
    <iact:property name="dataType"/>
    <iact:actionData xml:id="d38">
      <inkml:trace xmlns:inkml="http://www.w3.org/2003/InkML" xml:id="stk37" contextRef="#ctx0" brushRef="#br0">20236 8065 0,'0'0'3,"0"-34"67,-34 34-56,-1 0 6,0 0 18,0 0-23,0 0 7,1 0-4,-1 34 23,0-34-25,0 35-8,1 0 7,34 0-5,-35-35-4,35 34 4,-35 1 7,0 0-3,35 0-6,0-1 0,-34 1 6,34 0-4,0 0 6,0-1-9,0 1 9,0 0 9,34-35-17,1 35 16,0-35 0,0 0-15,-1 0 6,1 0-7,0 35 0,0-35-1,-1 0 2,1 0-1,-35-35 0,35 35 0,0 0 15,0 0-7,-35-35-8,34 35 0,-34-35 1,35 35 8,-35-35-11,35 35 4,-35-34 6,0-1-10,0 0 10,35 0 0,-35 1-8,0-1 8,0 0 0,-35 0 8,35 1-16,0-1 8,-35 35-8,35-35 0,-35 0 8,1 1 0,-1 34 0,0-35 0,0 35 0,0 0-8,1 0-1,-1 0 10,0-104-9</inkml:trace>
    </iact:actionData>
  </iact:action>
  <iact:action type="add" startTime="113086">
    <iact:property name="dataType"/>
    <iact:actionData xml:id="d39">
      <inkml:trace xmlns:inkml="http://www.w3.org/2003/InkML" xml:id="stk38" contextRef="#ctx0" brushRef="#br0">20967 6084 0,'0'0'3,"0"-35"45,-35 35-31,0 0 6,0 0-7,35-35-11,-35 35 5,1 35-1,-1-35-3,0 0 18,0 0-16,1 0 0,-1 35 0,0-35 8,0 35-8,0-1 8,1 1 1,34 0 6,0 0-15,34-1 8,1 1 0,-35 0-8,35-35 0,0 35-1,34-35 2,-34 0 1,0 0-4,0 0 4,34 34-4,-34-68 2,0 34 8,0 0-8,-1 0 0,1 0 0,-35-35 0,35 35 0,0-35 8,-1 0 0,-34 1 0,35 34-8,-35-35 8,35 0 9,-35 0 6,0 1-7,0-1 17,-35 0-16,0 35-8,1-35-2,-1 35-8,0 0 1,-34 0-1,34 0 2,0 0-1,-35 0-1,36 0 10,-1 0-10,-35 0 3,70-34-4</inkml:trace>
    </iact:actionData>
  </iact:action>
  <iact:action type="add" startTime="122327">
    <iact:property name="dataType"/>
    <iact:actionData xml:id="d40">
      <inkml:trace xmlns:inkml="http://www.w3.org/2003/InkML" xml:id="stk39" contextRef="#ctx0" brushRef="#br0">21106 6188 0,'0'0'3,"-35"0"332,35-35-302,-35 35 6,0 0-18,1 0 37,-1-34-18,0 34 8,0 0-1,0 0-31,1 0 25,-1 0-17,0 0 33,0 34-20,1-34-4,-1 0 8,0 0-25,35 35 1,-35-35-1,0 0 31,1 35-23,34 0 8,-35-35-24,35 34 32,0 1-17,0 0 26,0 0-25,35-1 16,-35 1-16,34-35-8,1 35 14,0-35-14,-35 35-5,35-35-5,0 0 10,-1 0 0,-34 35-7,35-35-2,0 0 33,0 0-16,-35-35-16,34 35 0,1 0 8,0 0 0,0 0 0,0 0 16,-1 0-8,1 0-8,-35-35-7,35 35 38,0 0-7,-1-35-24,1 35 16,-35-35-15,35 35 6,-35-34 0,0-1 11,35 35-19,-35-35 1,0 0 40,0 1-7,-35 34-15,35-35-28,-35 0 42,0 35 0,35-35-40,-34 35 24,-1 0-7,35-34-18,-35 34 15,0 0 13,35 34-28,-34-34 0</inkml:trace>
    </iact:actionData>
  </iact:action>
  <iact:action type="add" startTime="128863">
    <iact:property name="dataType"/>
    <iact:actionData xml:id="d41">
      <inkml:trace xmlns:inkml="http://www.w3.org/2003/InkML" xml:id="stk40" contextRef="#ctx0" brushRef="#br0">20549 2642 0,'0'0'1,"0"-34"7,0-1 17,0 0-12,0 0 13,0 70 64,35-35-82,-35 35 0,0 0 1,0-1 5,35 1-8,-35 0 0,0 0 4,0-1-1,35 1-2,-35 0 17,0 0 32</inkml:trace>
    </iact:actionData>
  </iact:action>
  <iact:action type="add" startTime="129527">
    <iact:property name="dataType"/>
    <iact:actionData xml:id="d42">
      <inkml:trace xmlns:inkml="http://www.w3.org/2003/InkML" xml:id="stk41" contextRef="#ctx0" brushRef="#br0">21175 2329 0,'0'0'3,"0"-34"4,-35 34 14,35-35-11,-34 35-3,-1-35 9,0 35-1,35-35-6,-35 35-1,1 0 8,-1 0-8,0-34 9,0 34-1,0 0 0,1 0-9,-1 0 2,0 0-2,0 34 3,1-34-4,-1 0 2,0 0 0,0 0 8,0 0 0,1 0-8,34 35 0,-35-35 8,0 0-8,35 35 8,-35-35-8,1 0 0,34 35-1,-35-1 2,35 1 7,-35-35-10,35 35 4,0 0-4,-35-35 4,35 35-1,0-1 6,-34-34-7,34 35 0,0 0 0,0 0 0,0-1 0,0 1 0,-35 0 0,35 0 0,0-1 8,0 1-8,0 0 8,0 0 1,35-35-1,-35 34-10,0 1 11,34 0-1,1 0 3,0-35-3,-35 35-9,35-1 0,-1-34 0,1 35 9,0-35-1,0 35-6,-1-35 7,1 0-8,0 0 8,0 0-8,0 0 0,-1 0 1,1 0-2,0 0 2,0 0-2,-1 0 8,1 0-4,0 0-5,0 0 2,0 0 0,-1-35 0,1 35 8,0 0-9,0-35 1,-1 35 9,1-34-9,0 34-1,-35-35 10,35 35-9,-1 0 0,-34-35 0,35 35 9,-35-35-10,35 35 2,-35-35 7,35 1 0,-35-1-1,35 0-6,-35 0 6,0 1-7,0-1 8,0 0-1,0 0-6,0 1 15,0-1-8,0 0-8,0 0 0,0 1 8,-35-1-7,35 0 7,0 0-9,-35 35 2,35-35-2,0 1 1,-35 34 8,35-35-8,-35 0 8,1 35 0,34-35-9,-35 35 2,0 0 7,0 0-8,1-34 0,-1 34 0,-35 0 8,36 0-7,-1 0-2,0 34 2,-35-34-2</inkml:trace>
    </iact:actionData>
  </iact:action>
  <iact:action type="add" startTime="162807">
    <iact:property name="dataType"/>
    <iact:actionData xml:id="d43">
      <inkml:trace xmlns:inkml="http://www.w3.org/2003/InkML" xml:id="stk42" contextRef="#ctx0" brushRef="#br0">19819 1356 0,'0'0'10,"0"-35"-4,-35 1 74,35 68-72,-69-34-2,34 35 4,-35 0-2,-34 34 0,69-34 1,-34 35-3,-1-1 2,36-34 0,-1 35 0,0-36 8,0 1-7,35 0-1,-35 0 0,35-1 9,-34-34-10,34-34 2</inkml:trace>
    </iact:actionData>
  </iact:action>
  <iact:action type="add" startTime="163327">
    <iact:property name="dataType"/>
    <iact:actionData xml:id="d44">
      <inkml:trace xmlns:inkml="http://www.w3.org/2003/InkML" xml:id="stk43" contextRef="#ctx0" brushRef="#br0">18985 1356 0,'0'0'5,"0"-35"6,34 70 45,36 0-39,-35 0-8,34-1-2,1 1 2,-1 35-2,1-36 8,-1 36-9,1 0 5,-1-36-1,1 1-4,-35 0 4,0 0-4,-1-35 10,-34 34-9,35-34 17,-70 0-16</inkml:trace>
    </iact:actionData>
  </iact:action>
  <iact:action type="add" startTime="163770">
    <iact:property name="dataType"/>
    <iact:actionData xml:id="d45">
      <inkml:trace xmlns:inkml="http://www.w3.org/2003/InkML" xml:id="stk44" contextRef="#ctx0" brushRef="#br0">19923 1287 0,'0'0'6,"-34"0"10,-1 0 0,35 34-8,-35 1 0,0 0-2,1 0 4,-1-1-3,-35 1 2,35 35-2,-34-36 2,-1 36-3,105-35 3,-139 34-1</inkml:trace>
    </iact:actionData>
  </iact:action>
  <iact:action type="add" startTime="164074">
    <iact:property name="dataType"/>
    <iact:actionData xml:id="d46">
      <inkml:trace xmlns:inkml="http://www.w3.org/2003/InkML" xml:id="stk45" contextRef="#ctx0" brushRef="#br0">19750 1321 0,'0'0'4,"-35"0"23,0 35-19,0 0 0,-34 0-1,34 34 0,-35 1 1,1-105 0</inkml:trace>
    </iact:actionData>
  </iact:action>
  <iact:action type="add" startTime="164302">
    <iact:property name="dataType"/>
    <iact:actionData xml:id="d47">
      <inkml:trace xmlns:inkml="http://www.w3.org/2003/InkML" xml:id="stk46" contextRef="#ctx0" brushRef="#br0">19193 1391 0,'0'0'2,"35"0"23,0 35-16,34-35-2,36 34 1,-1 36-2,0-35 4,35-1-2,-69 36-2</inkml:trace>
    </iact:actionData>
  </iact:action>
  <iact:action type="add" startTime="165122">
    <iact:property name="dataType"/>
    <iact:actionData xml:id="d48">
      <inkml:trace xmlns:inkml="http://www.w3.org/2003/InkML" xml:id="stk47" contextRef="#ctx0" brushRef="#br0">19993 1321 0,'0'0'4,"-35"35"6,0 0 3,1 0 5,-1 34-9,0-34-2,0 34 1,1-34 0,-36 0 1,35 0-2,0 0 2,1-1-4</inkml:trace>
    </iact:actionData>
  </iact:action>
  <iact:action type="add" startTime="165406">
    <iact:property name="dataType"/>
    <iact:actionData xml:id="d49">
      <inkml:trace xmlns:inkml="http://www.w3.org/2003/InkML" xml:id="stk48" contextRef="#ctx0" brushRef="#br0">19854 1426 0,'0'0'1,"-35"34"24,35 1-19,-35 0 5,1 0-3,-1-105-2</inkml:trace>
    </iact:actionData>
  </iact:action>
  <iact:action type="add" startTime="165640">
    <iact:property name="dataType"/>
    <iact:actionData xml:id="d50">
      <inkml:trace xmlns:inkml="http://www.w3.org/2003/InkML" xml:id="stk49" contextRef="#ctx0" brushRef="#br0">19402 1599 0,'0'0'2,"35"0"4,-1 0-1,71 35 5,-1-35-1,0-35-2</inkml:trace>
    </iact:actionData>
  </iact:action>
  <iact:action type="add" startTime="165871">
    <iact:property name="dataType"/>
    <iact:actionData xml:id="d51">
      <inkml:trace xmlns:inkml="http://www.w3.org/2003/InkML" xml:id="stk50" contextRef="#ctx0" brushRef="#br0">20028 1530 0,'0'0'2,"-35"0"6,35 69-1,-35-103-2</inkml:trace>
    </iact:actionData>
  </iact:action>
  <iact:action type="add" startTime="166070">
    <iact:property name="dataType"/>
    <iact:actionData xml:id="d52">
      <inkml:trace xmlns:inkml="http://www.w3.org/2003/InkML" xml:id="stk51" contextRef="#ctx0" brushRef="#br0">19715 1426 0,'0'0'1,"35"34"7,34 1 9,-34 0-11,34 0 5,1-35-7</inkml:trace>
    </iact:actionData>
  </iact:action>
  <iact:action type="add" startTime="170447">
    <iact:property name="dataType"/>
    <iact:actionData xml:id="d53">
      <inkml:trace xmlns:inkml="http://www.w3.org/2003/InkML" xml:id="stk52" contextRef="#ctx0" brushRef="#br0">27955 15226 0,'0'0'2,"0"-34"4,35-1 11,-35 0-4,-35 35 22,1 35-20,-1-35-7,-35 69 0,1-34 0,34 35 0,-69-1 0,69 36-1,-35-71 2,1 36-3,-1-1 4,36-34-2,-1-70 8</inkml:trace>
    </iact:actionData>
  </iact:action>
  <iact:action type="add" startTime="170711">
    <iact:property name="dataType"/>
    <iact:actionData xml:id="d54">
      <inkml:trace xmlns:inkml="http://www.w3.org/2003/InkML" xml:id="stk53" contextRef="#ctx0" brushRef="#br0">27503 15122 0,'0'0'1,"0"-35"6,35 105 48,35-1-46,-1 1-1,-34 34 0,35 1 0,-1-36 0,-34 1 0,0-1 0</inkml:trace>
    </iact:actionData>
  </iact:action>
  <iact:action type="add" startTime="171006">
    <iact:property name="dataType"/>
    <iact:actionData xml:id="d55">
      <inkml:trace xmlns:inkml="http://www.w3.org/2003/InkML" xml:id="stk54" contextRef="#ctx0" brushRef="#br0">28060 15609 0,'0'0'3,"-35"0"13,-35 35-8,1-35-1,-1 34 0,1 1 2,-36 0-2</inkml:trace>
    </iact:actionData>
  </iact:action>
  <iact:action type="add" startTime="171183">
    <iact:property name="dataType"/>
    <iact:actionData xml:id="d56">
      <inkml:trace xmlns:inkml="http://www.w3.org/2003/InkML" xml:id="stk55" contextRef="#ctx0" brushRef="#br0">27503 15400 0,'0'0'1,"35"35"22,35 0-7,-1 0-8,36 34 0,34 1 0,-35-105 0</inkml:trace>
    </iact:actionData>
  </iact:action>
  <iact:action type="add" startTime="171335">
    <iact:property name="dataType"/>
    <iact:actionData xml:id="d57">
      <inkml:trace xmlns:inkml="http://www.w3.org/2003/InkML" xml:id="stk56" contextRef="#ctx0" brushRef="#br0">28025 15817 0,'0'0'1,"-35"0"6,0 0 9,1 35-8,-1-35 0,0 0 0</inkml:trace>
    </iact:actionData>
  </iact:action>
  <iact:action type="add" startTime="173839">
    <iact:property name="dataType"/>
    <iact:actionData xml:id="d58">
      <inkml:trace xmlns:inkml="http://www.w3.org/2003/InkML" xml:id="stk57" contextRef="#ctx0" brushRef="#br0">19298 4311 0,'0'0'2,"34"0"37,-34-35-30,35 35 22,-35-35-23,0 1 24,0-1-10,0 0-6,-35 35-8,35-35 17,-34 35-9,-1-34 0,0 34-7,0 34 7,0-34-9,1 0 2,-1 35-2,0 0 3,35 0-4,0-1 10,-35 1-8,70 0 8,-35 0-8,35-1 1,0-34-2,-1 35 1,1-35 8,0 0-1,0 0-6,0-35-1,-1 35 2,1-34-4,-35-1 2,35 35 0,-35-35 1,35 0 14,-35 70 17,-35-35-24,35 35-8,0 34 0,0-34 0,0 35 0,0-35 0,-35 34 0,35 35 0,-35 1-2</inkml:trace>
    </iact:actionData>
  </iact:action>
  <iact:action type="add" startTime="177983">
    <iact:property name="dataType"/>
    <iact:actionData xml:id="d59">
      <inkml:trace xmlns:inkml="http://www.w3.org/2003/InkML" xml:id="stk58" contextRef="#ctx0" brushRef="#br0">12517 6744 0,'0'0'5,"-35"-34"-3,35-1 9,0 0 3,0 70 26,0 0-32,0-1 0,0 1 0,0 0 1,35 34-2,-35-34 1,0 35 0,0-1-2,35 36 4,-35-36-1,0 35-2</inkml:trace>
    </iact:actionData>
  </iact:action>
  <iact:action type="add" startTime="178280">
    <iact:property name="dataType"/>
    <iact:actionData xml:id="d60">
      <inkml:trace xmlns:inkml="http://www.w3.org/2003/InkML" xml:id="stk59" contextRef="#ctx0" brushRef="#br0">12517 6779 0,'0'0'2,"0"-35"5,0 1 0,0-1 18,70 35-18,-1-35-2,36 35 6,-1-35 0,-35 35-7</inkml:trace>
    </iact:actionData>
  </iact:action>
  <iact:action type="add" startTime="178486">
    <iact:property name="dataType"/>
    <iact:actionData xml:id="d61">
      <inkml:trace xmlns:inkml="http://www.w3.org/2003/InkML" xml:id="stk60" contextRef="#ctx0" brushRef="#br0">12656 6918 0,'0'0'0,"35"0"19,0 0-13,0 0 3,69 0-2,0 0-1,-34 0 4,-1 0 0</inkml:trace>
    </iact:actionData>
  </iact:action>
  <iact:action type="add" startTime="178663">
    <iact:property name="dataType"/>
    <iact:actionData xml:id="d62">
      <inkml:trace xmlns:inkml="http://www.w3.org/2003/InkML" xml:id="stk61" contextRef="#ctx0" brushRef="#br0">12552 7440 0,'0'0'2,"70"0"53,-1 0-47,1 0-3,103 0 6,-68 0-2</inkml:trace>
    </iact:actionData>
  </iact:action>
  <iact:action type="add" startTime="179022">
    <iact:property name="dataType"/>
    <iact:actionData xml:id="d63">
      <inkml:trace xmlns:inkml="http://www.w3.org/2003/InkML" xml:id="stk62" contextRef="#ctx0" brushRef="#br0">13352 7162 0,'0'0'1,"0"-35"6,34 35 27,36 0-25,0 0-2,34-35 9,0 35-7,-34 0-3</inkml:trace>
    </iact:actionData>
  </iact:action>
  <iact:action type="add" startTime="179215">
    <iact:property name="dataType"/>
    <iact:actionData xml:id="d64">
      <inkml:trace xmlns:inkml="http://www.w3.org/2003/InkML" xml:id="stk63" contextRef="#ctx0" brushRef="#br0">13560 6953 0,'0'0'2,"0"35"36,0 34-23,35-34-6,-35 35-1,35-1 0,0 1 1</inkml:trace>
    </iact:actionData>
  </iact:action>
  <iact:action type="add" startTime="179430">
    <iact:property name="dataType"/>
    <iact:actionData xml:id="d65">
      <inkml:trace xmlns:inkml="http://www.w3.org/2003/InkML" xml:id="stk64" contextRef="#ctx0" brushRef="#br0">13839 6779 0,'0'0'1,"34"0"40,-34 35-34,35 0 0,0 34 2,-35-34 0,35 69-3,-1-34 4,-34 69 3</inkml:trace>
    </iact:actionData>
  </iact:action>
  <iact:action type="add" startTime="179766">
    <iact:property name="dataType"/>
    <iact:actionData xml:id="d66">
      <inkml:trace xmlns:inkml="http://www.w3.org/2003/InkML" xml:id="stk65" contextRef="#ctx0" brushRef="#br0">14569 7057 0,'0'0'1,"34"-35"33,36 35-21,0 0-4,-1 0 0,35 0-2,-34 0 1</inkml:trace>
    </iact:actionData>
  </iact:action>
  <iact:action type="add" startTime="179943">
    <iact:property name="dataType"/>
    <iact:actionData xml:id="d67">
      <inkml:trace xmlns:inkml="http://www.w3.org/2003/InkML" xml:id="stk66" contextRef="#ctx0" brushRef="#br0">14569 7266 0,'0'0'1,"34"0"22,1 0-15,35 0 8,34 0-8,35-35 0</inkml:trace>
    </iact:actionData>
  </iact:action>
  <iact:action type="add" startTime="180095">
    <iact:property name="dataType"/>
    <iact:actionData xml:id="d68">
      <inkml:trace xmlns:inkml="http://www.w3.org/2003/InkML" xml:id="stk67" contextRef="#ctx0" brushRef="#br0">15299 7127 0,'0'0'1,"0"35"36,35-1-18,-1 36-12,-34-35 1,35-1 0,-35 1 8,-35-35-8,1-35 8,-1 1-8,35-36 0,0 35-1,-35-34 1,70 34 1,-35 0-2,0 0 2,35 35-2,-1-34 10,1 34-8,0 34-2,35-34 2,-1 35-2,1 35 2,-1-1 7,35 1-9,-34-1 3,0-34-4,-36-35 2,1 0 8,-35-69-8,0 34 0,-35-35 0,35 1 8,0-1-8,0-34 0,0 34 0,0 1 0,0 34 0,35 0 0</inkml:trace>
    </iact:actionData>
  </iact:action>
  <iact:action type="add" startTime="186663">
    <iact:property name="dataType"/>
    <iact:actionData xml:id="d69">
      <inkml:trace xmlns:inkml="http://www.w3.org/2003/InkML" xml:id="stk68" contextRef="#ctx0" brushRef="#br0">21940 2677 0,'0'0'3,"-35"0"12,35-35 0,-34 35 9,-1 35-7,0 0-1,35 0-10,0-1 3,0 1-2,0 0 3,35-35-5,34 35 4,-34-35-1,35 34 8,-36-34-8,36 0 0,-35-34 0,-1-1-1,-34 0 2,35 0-2,-35 1 10,-35-1-9,1 0 8,-1 35-8,0 0 0,0 0 1,1 0 4</inkml:trace>
    </iact:actionData>
  </iact:action>
  <iact:action type="add" startTime="187104">
    <iact:property name="dataType"/>
    <iact:actionData xml:id="d70">
      <inkml:trace xmlns:inkml="http://www.w3.org/2003/InkML" xml:id="stk69" contextRef="#ctx0" brushRef="#br0">22114 2295 0,'0'0'2,"0"-35"2,-35 35 7,0 0-4,1 0 2,-1 0-2,-35 35 1,1-1-1,-1 36 3,1 34-3,-1 1 2,35-1-2,1-35 2,34 36 5,34-36-6,1 1 0,69-1 1,1 1-1,-1-1 0,35-34 0,-35 0 0,1-35 7,-1-70-8,0 36 2,-34-36-2,0-34 3,-36-1-2,1 1 1,-70 35-2,1-36 1,-36 1-1,0 0 9,-34 34-6,35 35-3,-36 1 2,-34 34-3,0 69 10</inkml:trace>
    </iact:actionData>
  </iact:action>
  <iact:action type="add" startTime="187950">
    <iact:property name="dataType"/>
    <iact:actionData xml:id="d71">
      <inkml:trace xmlns:inkml="http://www.w3.org/2003/InkML" xml:id="stk70" contextRef="#ctx0" brushRef="#br0">21871 1426 0,'0'0'6,"0"-35"13,0 70 29,34-1-32,-34 1-10,0 0 3,35 34 0,-35-34-1,139 0-1,-174 35 2</inkml:trace>
    </iact:actionData>
  </iact:action>
  <iact:action type="add" startTime="188303">
    <iact:property name="dataType"/>
    <iact:actionData xml:id="d72">
      <inkml:trace xmlns:inkml="http://www.w3.org/2003/InkML" xml:id="stk71" contextRef="#ctx0" brushRef="#br0">22010 1113 0,'0'0'5,"-35"0"8,0-35-7,-34 70 3,-1-35-2,-34 35 2,-1-1-3,36 36 4,-1-1-3,36 1-1,34-1 4,0 36-1,34-36-2,36 36 1,-1-36 9,70 1-10,-34-1 2,34-34-2,-35-35 1,0 0 0,36 0 0,-1-70 0,-35 1 0,0-35-1,-69-36 10,0 36-9,-35 0 1,-35 0-2,-34 34 2,-36 35-2,1-34 2,0 69-2,-1-35 9,-34 70-8,0 0 0,0-1 0,0 36-2</inkml:trace>
    </iact:actionData>
  </iact:action>
  <iact:action type="add" startTime="195463">
    <iact:property name="dataType"/>
    <iact:actionData xml:id="d73">
      <inkml:trace xmlns:inkml="http://www.w3.org/2003/InkML" xml:id="stk72" contextRef="#ctx0" brushRef="#br0">12691 10082 0,'0'0'2,"0"-35"4,0 70 34,0-1-24,0 1-8,0 0 9,0 34-10,35-34 2,-35 0-2,0 34 2,0-34-2,-35 0-1,0-70 36,35 0-26,-34 1-8,34-36 0,0 1 0,0 34 0,0-35 0,0 36 0,34 34 0,-34-35 0,35 35 0,0 0 17,0 35-18,34-1 2,1 36-1,34-35 1,-34 34-2,-1 1 2,1-36-2,-36 1-2,1 0 6,-35-70 28,0 0-31,-35 1 0,35-36 0,-34-34 0,34 34-1,-35 1 2,35-1-2,0 36 2,0-1 7,0 0-4,35 35-8</inkml:trace>
    </iact:actionData>
  </iact:action>
  <iact:action type="add" startTime="196184">
    <iact:property name="dataType"/>
    <iact:actionData xml:id="d74">
      <inkml:trace xmlns:inkml="http://www.w3.org/2003/InkML" xml:id="stk73" contextRef="#ctx0" brushRef="#br0">13769 10325 0,'0'0'1,"35"0"14,34-35-7,36 35 1,-1-35-3,35 35 4,104 0-3,-173 0 1</inkml:trace>
    </iact:actionData>
  </iact:action>
  <iact:action type="add" startTime="196351">
    <iact:property name="dataType"/>
    <iact:actionData xml:id="d75">
      <inkml:trace xmlns:inkml="http://www.w3.org/2003/InkML" xml:id="stk74" contextRef="#ctx0" brushRef="#br0">14012 10116 0,'0'0'1,"0"35"46,0 0-38,0 0-4,35 34 5,0 1-1,0-105-2</inkml:trace>
    </iact:actionData>
  </iact:action>
  <iact:action type="add" startTime="196575">
    <iact:property name="dataType"/>
    <iact:actionData xml:id="d76">
      <inkml:trace xmlns:inkml="http://www.w3.org/2003/InkML" xml:id="stk75" contextRef="#ctx0" brushRef="#br0">14603 9908 0,'0'0'1,"35"35"46,-35 34-37,35 1-5,0-1 5,0 35 6,-35 1-10</inkml:trace>
    </iact:actionData>
  </iact:action>
  <iact:action type="add" startTime="196872">
    <iact:property name="dataType"/>
    <iact:actionData xml:id="d77">
      <inkml:trace xmlns:inkml="http://www.w3.org/2003/InkML" xml:id="stk76" contextRef="#ctx0" brushRef="#br0">14743 9873 0,'0'0'2,"0"-35"2,34 35 6,1-35-3,35 1 1,-1 34 8,35-35-8,-34 35 0,0 35 0,-36-1 0,-34 1 0,0 35 1,-34-1-2,-36 1 2,35-1-2,0 1 2,1-35-2,34-1-1,34-34 13,1 35-12,0-35 1,35 0 0,34 0 0,0 0 0,35 0 0</inkml:trace>
    </iact:actionData>
  </iact:action>
  <iact:action type="add" startTime="197952">
    <iact:property name="dataType"/>
    <iact:actionData xml:id="d78">
      <inkml:trace xmlns:inkml="http://www.w3.org/2003/InkML" xml:id="stk77" contextRef="#ctx0" brushRef="#br0">15925 10290 0,'0'0'2,"35"0"53,-1 0-50,36-35 5,34 35-4,0 0 4,1 0-1,-1 0-5,0 0 5,1 0 8</inkml:trace>
    </iact:actionData>
  </iact:action>
  <iact:action type="add" startTime="198167">
    <iact:property name="dataType"/>
    <iact:actionData xml:id="d79">
      <inkml:trace xmlns:inkml="http://www.w3.org/2003/InkML" xml:id="stk78" contextRef="#ctx0" brushRef="#br0">16342 10012 0,'0'0'1,"-35"0"15,35 35 15,0 34-23,0-34 1,35 35 6,0-1-7,0 35 1,-1 36-4</inkml:trace>
    </iact:actionData>
  </iact:action>
  <iact:action type="remove" startTime="201223">
    <iact:property name="style" value="instant"/>
    <iact:actionData xml:id="d80" ref="#d78"/>
  </iact:action>
  <iact:action type="remove" startTime="201255">
    <iact:property name="style" value="instant"/>
    <iact:actionData xml:id="d81" ref="#d79"/>
  </iact:action>
  <iact:action type="add" startTime="201160">
    <iact:property name="dataType" value="strokeEraser"/>
    <iact:actionData xml:id="d82">
      <inkml:trace xmlns:inkml="http://www.w3.org/2003/InkML" xml:id="stk79" contextRef="#ctx0" brushRef="#br1">23540 14392 0,'0'0'2,"-35"0"21,0 0-15,-34 35 1,34-35-2,-35 69 1,36-34 24,-71 34-8,105 1-23,0-35 5,0-70 26,35 0-16,-35 0-8,-35 35 8,35-34-8,-69 34 0,34 34 0,0-34-1,0 35 2,1 0-1,34 0 32,0-70-15</inkml:trace>
    </iact:actionData>
  </iact:action>
  <iact:action type="add" startTime="204336">
    <iact:property name="dataType"/>
    <iact:actionData xml:id="d83">
      <inkml:trace xmlns:inkml="http://www.w3.org/2003/InkML" xml:id="stk80" contextRef="#ctx0" brushRef="#br0">16272 10116 0,'0'0'2,"0"-34"12,-34 34-6,34-35 15,34 35 25,36 0-40,0 0 1,-1 0-2,35 0 0,1 0 2,-36 0 0,36-70 4</inkml:trace>
    </iact:actionData>
  </iact:action>
  <iact:action type="add" startTime="204591">
    <iact:property name="dataType"/>
    <iact:actionData xml:id="d84">
      <inkml:trace xmlns:inkml="http://www.w3.org/2003/InkML" xml:id="stk81" contextRef="#ctx0" brushRef="#br0">16342 10394 0,'0'0'1,"35"-34"38,34 34-33,1 0 5,69 0-4,-35 0 2,35 0 6</inkml:trace>
    </iact:actionData>
  </iact:action>
  <iact:action type="add" startTime="205422">
    <iact:property name="dataType"/>
    <iact:actionData xml:id="d85">
      <inkml:trace xmlns:inkml="http://www.w3.org/2003/InkML" xml:id="stk82" contextRef="#ctx0" brushRef="#br0">17733 9977 0,'0'0'0,"0"35"41,0 0-23,0 0-4,35-1-6,-35 36 8,34-35-8,-34 34 0,0 1-1,0 34 2</inkml:trace>
    </iact:actionData>
  </iact:action>
  <iact:action type="add" startTime="205682">
    <iact:property name="dataType"/>
    <iact:actionData xml:id="d86">
      <inkml:trace xmlns:inkml="http://www.w3.org/2003/InkML" xml:id="stk83" contextRef="#ctx0" brushRef="#br0">18011 10221 0,'0'0'4,"70"34"31,-1 1-30,1 0 3,34 0 1,0-35-1,-34 34 0,-1-68 0,-34-1 0,-35 0 0,-35 0 0,1 1 8,-71-36-9,36 35 2,-36 1-2,1 34 1,35 0 0,34 0 1,-35 0-3</inkml:trace>
    </iact:actionData>
  </iact:action>
  <iact:action type="add" startTime="206074">
    <iact:property name="dataType"/>
    <iact:actionData xml:id="d87">
      <inkml:trace xmlns:inkml="http://www.w3.org/2003/InkML" xml:id="stk84" contextRef="#ctx0" brushRef="#br0">19019 10255 0,'0'0'4,"35"0"14,35 0-11,-1-34 1,70 34 0,0 0-1,105 0 1,-175 0 1</inkml:trace>
    </iact:actionData>
  </iact:action>
  <iact:action type="add" startTime="206253">
    <iact:property name="dataType"/>
    <iact:actionData xml:id="d88">
      <inkml:trace xmlns:inkml="http://www.w3.org/2003/InkML" xml:id="stk85" contextRef="#ctx0" brushRef="#br0">19332 10047 0,'0'0'1,"0"35"39,0-1-32,0 1 5,35 35-11,-35-1 15,35-104-8</inkml:trace>
    </iact:actionData>
  </iact:action>
  <iact:action type="add" startTime="206478">
    <iact:property name="dataType"/>
    <iact:actionData xml:id="d89">
      <inkml:trace xmlns:inkml="http://www.w3.org/2003/InkML" xml:id="stk86" contextRef="#ctx0" brushRef="#br0">20097 9977 0,'0'0'0,"35"35"49,-35 0-35,35 34-3,0 1-3,-1 34 0,-34-34-1,0 34 1</inkml:trace>
    </iact:actionData>
  </iact:action>
  <iact:action type="add" startTime="206729">
    <iact:property name="dataType"/>
    <iact:actionData xml:id="d90">
      <inkml:trace xmlns:inkml="http://www.w3.org/2003/InkML" xml:id="stk87" contextRef="#ctx0" brushRef="#br0">20236 9977 0,'0'0'4,"35"-34"7,0 34-3,34-35-2,70 0 3,1 35 7,-1 0-8</inkml:trace>
    </iact:actionData>
  </iact:action>
  <iact:action type="add" startTime="206912">
    <iact:property name="dataType"/>
    <iact:actionData xml:id="d91">
      <inkml:trace xmlns:inkml="http://www.w3.org/2003/InkML" xml:id="stk88" contextRef="#ctx0" brushRef="#br0">20306 10186 0,'0'0'3,"35"-35"17,34 35-11,35 0-1,36 0-2,68 0 3,-138 35 7</inkml:trace>
    </iact:actionData>
  </iact:action>
  <iact:action type="add" startTime="207079">
    <iact:property name="dataType"/>
    <iact:actionData xml:id="d92">
      <inkml:trace xmlns:inkml="http://www.w3.org/2003/InkML" xml:id="stk89" contextRef="#ctx0" brushRef="#br0">20341 10568 0,'0'0'1,"69"0"38,1-34-31,34 34 0,35 0 0,-35 0 0,1 0 0</inkml:trace>
    </iact:actionData>
  </iact:action>
  <iact:action type="add" startTime="211351">
    <iact:property name="dataType"/>
    <iact:actionData xml:id="d93">
      <inkml:trace xmlns:inkml="http://www.w3.org/2003/InkML" xml:id="stk90" contextRef="#ctx0" brushRef="#br0">12969 11368 0,'0'0'2,"-35"0"20,35 35 3,0 34-17,0-34-1,35 34 1,-35 1 1,0-1-2,0-34 2,35 0 4,-35 0-3,-35-1 0,35 1-5,-35-35 28,35-35-25,-34 1 8,34-36-8,0-34 0,0 34 0,0 36 0,34-36 0,-34 35 0,35 1 8,0 68 0,35 1-8,-1 35 0,1-1 1,34 1-2,-35-1 9,36 1-7,-70-1-2,34-34 1,-69 0 0,35 0 2,-35-70 12,-35 35-14,35-70 0,-35 1 8,35-1-8,0-34 0,0 0 0,0 34 0,0 1 0,0-1-1,35 70 10</inkml:trace>
    </iact:actionData>
  </iact:action>
  <iact:action type="add" startTime="212032">
    <iact:property name="dataType"/>
    <iact:actionData xml:id="d94">
      <inkml:trace xmlns:inkml="http://www.w3.org/2003/InkML" xml:id="stk91" contextRef="#ctx0" brushRef="#br0">13943 11854 0,'0'0'3,"69"-34"23,36 34-15,-1 0-2,35-35-2,0 35 4,-35 0-7</inkml:trace>
    </iact:actionData>
  </iact:action>
  <iact:action type="add" startTime="212232">
    <iact:property name="dataType"/>
    <iact:actionData xml:id="d95">
      <inkml:trace xmlns:inkml="http://www.w3.org/2003/InkML" xml:id="stk92" contextRef="#ctx0" brushRef="#br0">14256 11611 0,'0'0'3,"-35"0"28,35 35-9,0 34-16,35-34 4,-35 35 0,35-1-3,69 1 1,-104-1-2</inkml:trace>
    </iact:actionData>
  </iact:action>
  <iact:action type="add" startTime="212455">
    <iact:property name="dataType"/>
    <iact:actionData xml:id="d96">
      <inkml:trace xmlns:inkml="http://www.w3.org/2003/InkML" xml:id="stk93" contextRef="#ctx0" brushRef="#br0">14708 11507 0,'0'0'2,"0"35"28,35-1-20,-1 1 5,1 35-7,0-1 1,0 1-2,-35-1 0</inkml:trace>
    </iact:actionData>
  </iact:action>
  <iact:action type="add" startTime="212737">
    <iact:property name="dataType"/>
    <iact:actionData xml:id="d97">
      <inkml:trace xmlns:inkml="http://www.w3.org/2003/InkML" xml:id="stk94" contextRef="#ctx0" brushRef="#br0">14916 11368 0,'0'0'3,"0"-35"9,35 0-4,35 35 1,-1-34 0,1 34-3,34 0 1,-69 34 1,0 1 0,-1 35 0,-68-1-1,-1 1 10,0-1-10,-34 1 2,34-36 0,35 36-2,0-35 2,0-1 7,35-34-9,-1 35 2,36-35-2,-1 0 1,36 0 0,-1 0 8,70 0-8</inkml:trace>
    </iact:actionData>
  </iact:action>
  <iact:action type="add" startTime="213085">
    <iact:property name="dataType"/>
    <iact:actionData xml:id="d98">
      <inkml:trace xmlns:inkml="http://www.w3.org/2003/InkML" xml:id="stk95" contextRef="#ctx0" brushRef="#br0">16064 11854 0,'0'0'3,"35"-34"22,34 34-18,35 0 2,36 0-2,-1-35 1,-70 35-1</inkml:trace>
    </iact:actionData>
  </iact:action>
  <iact:action type="add" startTime="213223">
    <iact:property name="dataType"/>
    <iact:actionData xml:id="d99">
      <inkml:trace xmlns:inkml="http://www.w3.org/2003/InkML" xml:id="stk96" contextRef="#ctx0" brushRef="#br0">16377 11576 0,'0'0'1,"-35"0"6,0 0 9,0 35-8,35 0 8,-34 34-7,68 1-2,-34-1 9,0 1-7,0 34-2,0-69 1</inkml:trace>
    </iact:actionData>
  </iact:action>
  <iact:action type="add" startTime="214590">
    <iact:property name="dataType"/>
    <iact:actionData xml:id="d100">
      <inkml:trace xmlns:inkml="http://www.w3.org/2003/InkML" xml:id="stk97" contextRef="#ctx0" brushRef="#br0">17211 11681 0,'0'0'1,"0"34"39,0 1-23,0 0-10,0 0 2,35 34-2,-35 1-1,0-1 4,35 36 0,-35-1-4,35 0 4</inkml:trace>
    </iact:actionData>
  </iact:action>
  <iact:action type="add" startTime="214904">
    <iact:property name="dataType"/>
    <iact:actionData xml:id="d101">
      <inkml:trace xmlns:inkml="http://www.w3.org/2003/InkML" xml:id="stk98" contextRef="#ctx0" brushRef="#br0">18081 11889 0,'0'0'2,"69"-35"23,35 35-20,1 0 11,34 0-8,0-34-3</inkml:trace>
    </iact:actionData>
  </iact:action>
  <iact:action type="add" startTime="215087">
    <iact:property name="dataType"/>
    <iact:actionData xml:id="d102">
      <inkml:trace xmlns:inkml="http://www.w3.org/2003/InkML" xml:id="stk99" contextRef="#ctx0" brushRef="#br0">18115 12167 0,'0'0'2,"35"0"12,0-34-4,34 34-4,36-35 3,-1 35-2,35-35 9</inkml:trace>
    </iact:actionData>
  </iact:action>
  <iact:action type="add" startTime="215310">
    <iact:property name="dataType"/>
    <iact:actionData xml:id="d103">
      <inkml:trace xmlns:inkml="http://www.w3.org/2003/InkML" xml:id="stk100" contextRef="#ctx0" brushRef="#br0">19019 11820 0,'0'0'0,"35"0"58,-35 34-42,35 1-11,-35 0 5</inkml:trace>
    </iact:actionData>
  </iact:action>
  <iact:action type="add" startTime="215578">
    <iact:property name="dataType"/>
    <iact:actionData xml:id="d104">
      <inkml:trace xmlns:inkml="http://www.w3.org/2003/InkML" xml:id="stk101" contextRef="#ctx0" brushRef="#br0">19576 11785 0,'0'0'5,"0"35"27,34-1-24,1 1 7,35 0-6,-35 0-1,34 0 1,-34-35-2,0 0 2,-1 0-2,-34-35 2,0-35-2,0 35 2,-34-34 6,-1 34-7,-35-34 1,1 69-2,-1 0 1,1 34 8</inkml:trace>
    </iact:actionData>
  </iact:action>
  <iact:action type="add" startTime="216399">
    <iact:property name="dataType"/>
    <iact:actionData xml:id="d105">
      <inkml:trace xmlns:inkml="http://www.w3.org/2003/InkML" xml:id="stk102" contextRef="#ctx0" brushRef="#br0">19193 11924 0,'0'0'2,"0"-35"28,0 70 43,0 0-63,35 0-4,-35-1 4,0 36-4,0-35 3,0 34-2,35-34 1,-35 0 0,0-1 8,69-34-8,-69 35-1</inkml:trace>
    </iact:actionData>
  </iact:action>
  <iact:action type="add" startTime="216998">
    <iact:property name="dataType"/>
    <iact:actionData xml:id="d106">
      <inkml:trace xmlns:inkml="http://www.w3.org/2003/InkML" xml:id="stk103" contextRef="#ctx0" brushRef="#br0">20445 12063 0,'0'0'1,"35"0"33,-1 0-29,1 0 5,70 0-3,-1 0 0,0 0 2,1 0 0,-36 0-2,1 0 9</inkml:trace>
    </iact:actionData>
  </iact:action>
  <iact:action type="add" startTime="217207">
    <iact:property name="dataType"/>
    <iact:actionData xml:id="d107">
      <inkml:trace xmlns:inkml="http://www.w3.org/2003/InkML" xml:id="stk104" contextRef="#ctx0" brushRef="#br0">20688 11924 0,'0'0'1,"0"35"55,0 0-49,0 34 2,0-34-2,0 34-1,-34 1 4,34-1-4</inkml:trace>
    </iact:actionData>
  </iact:action>
  <iact:action type="add" startTime="217457">
    <iact:property name="dataType"/>
    <iact:actionData xml:id="d108">
      <inkml:trace xmlns:inkml="http://www.w3.org/2003/InkML" xml:id="stk105" contextRef="#ctx0" brushRef="#br0">21245 11820 0,'0'0'4,"34"0"31,-34 34-27,0 1-3,35 0 13,-35 35-10,0-1 0,0 1 0,0-1 0,-35-34-2</inkml:trace>
    </iact:actionData>
  </iact:action>
  <iact:action type="add" startTime="217721">
    <iact:property name="dataType"/>
    <iact:actionData xml:id="d109">
      <inkml:trace xmlns:inkml="http://www.w3.org/2003/InkML" xml:id="stk106" contextRef="#ctx0" brushRef="#br0">21453 11715 0,'0'0'4,"0"-34"1,35 34 1,-35-35 1,35 35-1,34-35 4,36 35-2,34-35 0,-35 35 0,0-34 0,-34 34 8</inkml:trace>
    </iact:actionData>
  </iact:action>
  <iact:action type="add" startTime="217922">
    <iact:property name="dataType"/>
    <iact:actionData xml:id="d110">
      <inkml:trace xmlns:inkml="http://www.w3.org/2003/InkML" xml:id="stk107" contextRef="#ctx0" brushRef="#br0">21592 11924 0,'0'0'5,"35"0"4,0-35-2,0 35-1,34 0 4,36 0-2,-36 0 0,35 0 8,-34 0-9</inkml:trace>
    </iact:actionData>
  </iact:action>
  <iact:action type="add" startTime="218110">
    <iact:property name="dataType"/>
    <iact:actionData xml:id="d111">
      <inkml:trace xmlns:inkml="http://www.w3.org/2003/InkML" xml:id="stk108" contextRef="#ctx0" brushRef="#br0">21558 12237 0,'0'0'2,"34"-35"29,1 35-22,35 0-2,34-35 1,0 35 0,1 0 0,-36 0 0,1 0-2</inkml:trace>
    </iact:actionData>
  </iact:action>
  <iact:action type="add" startTime="223223">
    <iact:property name="dataType"/>
    <iact:actionData xml:id="d112">
      <inkml:trace xmlns:inkml="http://www.w3.org/2003/InkML" xml:id="stk109" contextRef="#ctx0" brushRef="#br0">12274 10429 0,'0'0'3,"0"-35"1,0 1 5,-35 34 7,0-35-7,1 35-2,34-35 2,-35 35-2,-35 35 2,-34 0-2,34-1 2,-69 71-3,35 34 4,0 0-5,-1 0 12,36 35-6,-36 69-7,1-34 5,35-1 0,-1 36-2,35-36 1,1 1-1,-1-35 3,70-35 6,-1 34-10,36 1 3,-1-70-2,36 1 3,-1-36-3,0-34 2,1 0 7,-36 0-8,1-35 1,-1 0-3,1-35 4,34 35-3,-69 0-1</inkml:trace>
    </iact:actionData>
  </iact:action>
  <iact:action type="add" startTime="223966">
    <iact:property name="dataType"/>
    <iact:actionData xml:id="d113">
      <inkml:trace xmlns:inkml="http://www.w3.org/2003/InkML" xml:id="stk110" contextRef="#ctx0" brushRef="#br0">11857 12828 0,'0'0'1,"-35"-35"25,0 35-19,35 35 56,70 0-46,-36 34-9,71 1 0,-36-36 9,36 36-10,-1-1 2,0 1-2,0 0-2,-34-36 6,34 36-3,-69-35 8,0-1-8,-35 1 0,0 0 8,0 0-1,-35-35-7,0 34 0,1 36 0,-36-1 1,0 36-1,-34-1 0,0-34 8,-35-1-10,0 1 4,34-1-3,140 1 1,-139-1-1</inkml:trace>
    </iact:actionData>
  </iact:action>
  <iact:action type="add" startTime="227455">
    <iact:property name="dataType"/>
    <iact:actionData xml:id="d114">
      <inkml:trace xmlns:inkml="http://www.w3.org/2003/InkML" xml:id="stk111" contextRef="#ctx0" brushRef="#br0">13630 13315 0,'0'0'2,"-35"0"22,35 34-18,0 1 1,-35 0 2,35 34-1,-34 1-1,34-1 10,0 1-8,0-1-2,0 1 2,0-1-2,0 1 2</inkml:trace>
    </iact:actionData>
  </iact:action>
  <iact:action type="add" startTime="227702">
    <iact:property name="dataType"/>
    <iact:actionData xml:id="d115">
      <inkml:trace xmlns:inkml="http://www.w3.org/2003/InkML" xml:id="stk112" contextRef="#ctx0" brushRef="#br0">13560 13593 0,'0'0'1,"0"-35"8,35 35 8,0-35-10,34 35 1,36-35 9,-1 35-11,0 0 4</inkml:trace>
    </iact:actionData>
  </iact:action>
  <iact:action type="add" startTime="227887">
    <iact:property name="dataType"/>
    <iact:actionData xml:id="d116">
      <inkml:trace xmlns:inkml="http://www.w3.org/2003/InkML" xml:id="stk113" contextRef="#ctx0" brushRef="#br0">13630 13871 0,'0'0'2,"35"0"20,-1 0-14,36-35 1,0 35-3,-1 0 4,1 0 3,-1 0-5</inkml:trace>
    </iact:actionData>
  </iact:action>
  <iact:action type="add" startTime="228071">
    <iact:property name="dataType"/>
    <iact:actionData xml:id="d117">
      <inkml:trace xmlns:inkml="http://www.w3.org/2003/InkML" xml:id="stk114" contextRef="#ctx0" brushRef="#br0">13595 14218 0,'0'0'2,"35"0"27,34 0-14,1 0-4,0 0-5,34-34 10,-35 34-6,36-35-5</inkml:trace>
    </iact:actionData>
  </iact:action>
  <iact:action type="add" startTime="228511">
    <iact:property name="dataType"/>
    <iact:actionData xml:id="d118">
      <inkml:trace xmlns:inkml="http://www.w3.org/2003/InkML" xml:id="stk115" contextRef="#ctx0" brushRef="#br0">14395 13975 0,'0'0'1,"0"-35"22,35 35-7,-1 0-10,1 0 4,69-35-3,1 35 2,-1 0 0,35-34-2,-104 34 1</inkml:trace>
    </iact:actionData>
  </iact:action>
  <iact:action type="add" startTime="228711">
    <iact:property name="dataType"/>
    <iact:actionData xml:id="d119">
      <inkml:trace xmlns:inkml="http://www.w3.org/2003/InkML" xml:id="stk116" contextRef="#ctx0" brushRef="#br0">14638 13801 0,'0'0'1,"-35"0"46,35 35-32,0 34-5,0-34-1,0 0-3,0 35 3,0-36-2</inkml:trace>
    </iact:actionData>
  </iact:action>
  <iact:action type="add" startTime="228942">
    <iact:property name="dataType"/>
    <iact:actionData xml:id="d120">
      <inkml:trace xmlns:inkml="http://www.w3.org/2003/InkML" xml:id="stk117" contextRef="#ctx0" brushRef="#br0">15021 13558 0,'0'0'3,"34"0"43,1 35-29,0 34-10,0 1 1,0-1 1,-35 35-2,0-69 1</inkml:trace>
    </iact:actionData>
  </iact:action>
  <iact:action type="add" startTime="229273">
    <iact:property name="dataType"/>
    <iact:actionData xml:id="d121">
      <inkml:trace xmlns:inkml="http://www.w3.org/2003/InkML" xml:id="stk118" contextRef="#ctx0" brushRef="#br0">15751 13836 0,'0'0'6,"35"0"1,-1-35 2,36 35-1,0-35 8,-1 1-7,1 34-2,-1-35-1</inkml:trace>
    </iact:actionData>
  </iact:action>
  <iact:action type="add" startTime="229790">
    <iact:property name="dataType"/>
    <iact:actionData xml:id="d122">
      <inkml:trace xmlns:inkml="http://www.w3.org/2003/InkML" xml:id="stk119" contextRef="#ctx0" brushRef="#br0">15820 13488 0,'0'0'1,"0"70"40,35-35-27,-35 34-5,0 35 0,35-34-1,-35 34-1,0-34 2,0 34-1,-35-34-1</inkml:trace>
    </iact:actionData>
  </iact:action>
  <iact:action type="add" startTime="230182">
    <iact:property name="dataType"/>
    <iact:actionData xml:id="d123">
      <inkml:trace xmlns:inkml="http://www.w3.org/2003/InkML" xml:id="stk120" contextRef="#ctx0" brushRef="#br0">16655 13558 0,'0'0'1,"0"-35"5,35 70 46,-35 34-44,0 1-1,34-1 1,-34 36 0,0-1-1,-34 0 2</inkml:trace>
    </iact:actionData>
  </iact:action>
  <iact:action type="add" startTime="230574">
    <iact:property name="dataType"/>
    <iact:actionData xml:id="d124">
      <inkml:trace xmlns:inkml="http://www.w3.org/2003/InkML" xml:id="stk121" contextRef="#ctx0" brushRef="#br0">16759 13558 0,'0'0'4,"0"-35"12,35 0 5,0 35-13,34 0 0,1 0 0,-35 0 0,34 0 8,-34 35-8,-35 0 0,0 0 0,0-1 0,-35 1 0,-34 35 0,34-1 1,0 1 0,0-1-2,35-34 1,0 0-1,0 0-1,35-1 20,0-34-18,0 0 0,34 0 0,1 0 1,34 0-3,35 0 3</inkml:trace>
    </iact:actionData>
  </iact:action>
  <iact:action type="add" startTime="231021">
    <iact:property name="dataType"/>
    <iact:actionData xml:id="d125">
      <inkml:trace xmlns:inkml="http://www.w3.org/2003/InkML" xml:id="stk122" contextRef="#ctx0" brushRef="#br0">17872 13766 0,'0'0'1,"0"-34"7,35 34 0,34-35 1,1 35-1,104 0 0,-140 0 8</inkml:trace>
    </iact:actionData>
  </iact:action>
  <iact:action type="add" startTime="231175">
    <iact:property name="dataType"/>
    <iact:actionData xml:id="d126">
      <inkml:trace xmlns:inkml="http://www.w3.org/2003/InkML" xml:id="stk123" contextRef="#ctx0" brushRef="#br0">17802 14045 0,'35'0'32,"0"0"-24,69-35 0,1 35 0,-1 0-1,35 0 0</inkml:trace>
    </iact:actionData>
  </iact:action>
  <iact:action type="add" startTime="231590">
    <iact:property name="dataType"/>
    <iact:actionData xml:id="d127">
      <inkml:trace xmlns:inkml="http://www.w3.org/2003/InkML" xml:id="stk124" contextRef="#ctx0" brushRef="#br0">18811 13349 0,'0'0'3,"0"35"21,34-35-18,-34 35 2,0 0 0,35-1 0,0 36 0,-35-1 0</inkml:trace>
    </iact:actionData>
  </iact:action>
  <iact:action type="add" startTime="231822">
    <iact:property name="dataType"/>
    <iact:actionData xml:id="d128">
      <inkml:trace xmlns:inkml="http://www.w3.org/2003/InkML" xml:id="stk125" contextRef="#ctx0" brushRef="#br0">19228 13801 0,'0'0'2,"35"0"5,0 0 0,34 0 1,1-35 1,-1 35-1,-34-34 1,-35-1-2,0 0 0,0 0 10,-35 1-10,-34-1 2,34 0-1,-69 0 0,34 35 1,0 35-2,1-35 2,34 70-2</inkml:trace>
    </iact:actionData>
  </iact:action>
  <iact:action type="add" startTime="232247">
    <iact:property name="dataType"/>
    <iact:actionData xml:id="d129">
      <inkml:trace xmlns:inkml="http://www.w3.org/2003/InkML" xml:id="stk126" contextRef="#ctx0" brushRef="#br0">20167 13732 0,'0'0'3,"0"-35"2,35 35 2,34-35 10,1 35-9,34 0 0,35 0 0,0-35 8,-35 35-8,-34 0 0</inkml:trace>
    </iact:actionData>
  </iact:action>
  <iact:action type="add" startTime="232413">
    <iact:property name="dataType"/>
    <iact:actionData xml:id="d130">
      <inkml:trace xmlns:inkml="http://www.w3.org/2003/InkML" xml:id="stk127" contextRef="#ctx0" brushRef="#br0">20549 13454 0,'0'0'2,"-35"0"6,1 0 16,34 34-16,-35 1 0,35 0 0,0 34 0,0 1 0,0-1 0,0 36 0,0-36 0</inkml:trace>
    </iact:actionData>
  </iact:action>
  <iact:action type="add" startTime="232631">
    <iact:property name="dataType"/>
    <iact:actionData xml:id="d131">
      <inkml:trace xmlns:inkml="http://www.w3.org/2003/InkML" xml:id="stk128" contextRef="#ctx0" brushRef="#br0">21210 13454 0,'0'0'1,"0"34"46,0 1-38,35 35-2,-35 34 1,104-35 1,-174 1 5</inkml:trace>
    </iact:actionData>
  </iact:action>
  <iact:action type="add" startTime="232864">
    <iact:property name="dataType"/>
    <iact:actionData xml:id="d132">
      <inkml:trace xmlns:inkml="http://www.w3.org/2003/InkML" xml:id="stk129" contextRef="#ctx0" brushRef="#br0">21453 13349 0,'0'0'2,"35"0"4,0-34 2,0 34 8,34-35-7,70 35-2,-34 0 1,-1 0 0</inkml:trace>
    </iact:actionData>
  </iact:action>
  <iact:action type="add" startTime="233055">
    <iact:property name="dataType"/>
    <iact:actionData xml:id="d133">
      <inkml:trace xmlns:inkml="http://www.w3.org/2003/InkML" xml:id="stk130" contextRef="#ctx0" brushRef="#br0">21453 13593 0,'0'0'2,"35"0"28,35 0-21,34-35-2,0 35 1,1 35 0,-1-35 8,-35 0-9</inkml:trace>
    </iact:actionData>
  </iact:action>
  <iact:action type="add" startTime="233253">
    <iact:property name="dataType"/>
    <iact:actionData xml:id="d134">
      <inkml:trace xmlns:inkml="http://www.w3.org/2003/InkML" xml:id="stk131" contextRef="#ctx0" brushRef="#br0">21453 13975 0,'0'0'1,"0"-35"16,35 35-9,35 0 0,-1 0 0,35 0 0,36 0 0,-1 0 0,-35 35 8,0-35-7</inkml:trace>
    </iact:actionData>
  </iact:action>
  <iact:action type="add" startTime="234214">
    <iact:property name="dataType"/>
    <iact:actionData xml:id="d135">
      <inkml:trace xmlns:inkml="http://www.w3.org/2003/InkML" xml:id="stk132" contextRef="#ctx0" brushRef="#br0">12726 15053 0,'0'0'1,"35"0"23,-1 0-16,36 0 0,34 0 0,35 0 0,35 0 0,-35 0 0,-34 0 0,-1 0 8</inkml:trace>
    </iact:actionData>
  </iact:action>
  <iact:action type="add" startTime="234431">
    <iact:property name="dataType"/>
    <iact:actionData xml:id="d136">
      <inkml:trace xmlns:inkml="http://www.w3.org/2003/InkML" xml:id="stk133" contextRef="#ctx0" brushRef="#br0">13074 15505 0,'0'0'2,"34"0"12,36 0-8,34-35 4,35 35-1,-34-35-1,34 0 7,-35 35-7</inkml:trace>
    </iact:actionData>
  </iact:action>
  <iact:action type="add" startTime="234615">
    <iact:property name="dataType"/>
    <iact:actionData xml:id="d137">
      <inkml:trace xmlns:inkml="http://www.w3.org/2003/InkML" xml:id="stk134" contextRef="#ctx0" brushRef="#br0">13699 14809 0,'0'0'1,"35"0"22,35 35-15,-1 35 0,36-36 0,-36 71 7,-34-1-6,-35 0-1,-70 35 0,1 0-1,-35 0 2,-36-34-2</inkml:trace>
    </iact:actionData>
  </iact:action>
  <iact:action type="add" startTime="235783">
    <iact:property name="dataType"/>
    <iact:actionData xml:id="d138">
      <inkml:trace xmlns:inkml="http://www.w3.org/2003/InkML" xml:id="stk135" contextRef="#ctx0" brushRef="#br0">15820 14809 0,'0'0'3,"0"-34"21,0 68 21,0 1-37,0 0 0,0 34 1,-34-34-3,34 35 3,-35 34-3,0 0 4,35 1-2,-35-36 0</inkml:trace>
    </iact:actionData>
  </iact:action>
  <iact:action type="add" startTime="236127">
    <iact:property name="dataType"/>
    <iact:actionData xml:id="d139">
      <inkml:trace xmlns:inkml="http://www.w3.org/2003/InkML" xml:id="stk136" contextRef="#ctx0" brushRef="#br0">16029 14844 0,'0'0'5,"35"-35"-1,0 35 3,-1-34 2,71 34-2,-1 0 1,0 0 1,-34 34-2,-35-34 2,-1 35-2,-68 35 1,-36-36 0,-34 1 1,-1 35 7,1-36-9,69 36 1,-34-35 0,69 34 0,-35-34 0,70 0 0,0 0 0,-1-1 0,36-34 0,-1 35 0,1-35 0,69 0 0,-35-35 0,1-69 0</inkml:trace>
    </iact:actionData>
  </iact:action>
  <iact:action type="add" startTime="236504">
    <iact:property name="dataType"/>
    <iact:actionData xml:id="d140">
      <inkml:trace xmlns:inkml="http://www.w3.org/2003/InkML" xml:id="stk137" contextRef="#ctx0" brushRef="#br0">17350 15122 0,'0'0'3,"35"0"10,35-35-4,34 35-2,0 0 2,35 0-2,-34 0 8</inkml:trace>
    </iact:actionData>
  </iact:action>
  <iact:action type="add" startTime="236687">
    <iact:property name="dataType"/>
    <iact:actionData xml:id="d141">
      <inkml:trace xmlns:inkml="http://www.w3.org/2003/InkML" xml:id="stk138" contextRef="#ctx0" brushRef="#br0">17489 15435 0,'0'0'2,"35"-35"18,0 35-10,69-34-1,1 34-2,-1-140 2</inkml:trace>
    </iact:actionData>
  </iact:action>
  <iact:action type="add" startTime="236930">
    <iact:property name="dataType"/>
    <iact:actionData xml:id="d142">
      <inkml:trace xmlns:inkml="http://www.w3.org/2003/InkML" xml:id="stk139" contextRef="#ctx0" brushRef="#br0">18637 15087 0,'0'0'3,"69"-34"-1,-34-1 7,35 0-4,-70-34 13,0 34-9,0 0-2,-70 0 2,-34 35-2,0 0 2,-36 35-2,36 0 1,0 34 0,69-34-1,0 0 1,35 0 0,35-1 8,0-34-9,34 0 2,36-34 0,-36-1-2,1 35 0,-1-35 2,-34 35-1,0 0 1,0 0-1,-1 35 16,-34 34-15,0 1-2,0 34 2,-34 1-3,-1-1 4,0 0-3,-34-34 3</inkml:trace>
    </iact:actionData>
  </iact:action>
  <iact:action type="add" startTime="237791">
    <iact:property name="dataType"/>
    <iact:actionData xml:id="d143">
      <inkml:trace xmlns:inkml="http://www.w3.org/2003/InkML" xml:id="stk140" contextRef="#ctx0" brushRef="#br0">19228 15261 0,'0'0'1,"0"-35"5,35 35 19,0 0-17,-1 0 0,71 0 0,34-34-2,0 34 4,35 0-3,-1-35 9,-33 35-7,-36-35-1,0 35 0</inkml:trace>
    </iact:actionData>
  </iact:action>
  <iact:action type="add" startTime="238064">
    <iact:property name="dataType"/>
    <iact:actionData xml:id="d144">
      <inkml:trace xmlns:inkml="http://www.w3.org/2003/InkML" xml:id="stk141" contextRef="#ctx0" brushRef="#br0">19332 15539 0,'0'0'3,"35"0"26,0 0-22,69 0 1,0-34 0,70 34 0,-35-35 0,0 35-1,1-35 2,-36 35-1,0-35 9</inkml:trace>
    </iact:actionData>
  </iact:action>
  <iact:action type="add" startTime="238303">
    <iact:property name="dataType"/>
    <iact:actionData xml:id="d145">
      <inkml:trace xmlns:inkml="http://www.w3.org/2003/InkML" xml:id="stk142" contextRef="#ctx0" brushRef="#br0">20410 14879 0,'0'0'1,"35"0"22,34 0-15,1 35 0,0-1 0,-1 36 1,-34-1 7,0 1-9,-35-1 2,-35 36-2,-35-36 3,1 36-4,-1-36 4,-34 1-4,34-1 4</inkml:trace>
    </iact:actionData>
  </iact:action>
  <iact:action type="add" startTime="238681">
    <iact:property name="dataType"/>
    <iact:actionData xml:id="d146">
      <inkml:trace xmlns:inkml="http://www.w3.org/2003/InkML" xml:id="stk143" contextRef="#ctx0" brushRef="#br0">21314 15157 0,'0'0'3,"0"-35"17,35 35-15,0 0 4,34-35-1,36 35 1,68 0-2,-33 0 2,-1 0-1,-35-34-1,-35 34 3,1 0 3</inkml:trace>
    </iact:actionData>
  </iact:action>
  <iact:action type="add" startTime="238918">
    <iact:property name="dataType"/>
    <iact:actionData xml:id="d147">
      <inkml:trace xmlns:inkml="http://www.w3.org/2003/InkML" xml:id="stk144" contextRef="#ctx0" brushRef="#br0">21175 15470 0,'0'0'0,"35"0"23,34 0-10,36 0-7,34-35-1,69 35 6,1 0-4,-70-35 9,35 35-7,-70 0-2,-34-34-1,-35 34 4</inkml:trace>
    </iact:actionData>
  </iact:action>
  <iact:action type="add" startTime="239310">
    <iact:property name="dataType"/>
    <iact:actionData xml:id="d148">
      <inkml:trace xmlns:inkml="http://www.w3.org/2003/InkML" xml:id="stk145" contextRef="#ctx0" brushRef="#br0">21697 14809 0,'0'0'2,"0"-34"13,-35 34-7,0 0-1,-34 34 2,-36 1-1,36 35 0,-36-1 8,36 35-7,34 1-2,0-36 3,35 36-4,35-36 3,0 1-2,34-1 2,36-34-2,34 0 9,35-1-9,0 1 2</inkml:trace>
    </iact:actionData>
  </iact:action>
  <iact:action type="add" startTime="245543">
    <iact:property name="dataType"/>
    <iact:actionData xml:id="d149">
      <inkml:trace xmlns:inkml="http://www.w3.org/2003/InkML" xml:id="stk146" contextRef="#ctx0" brushRef="#br0">22496 2642 0,'0'0'2,"35"0"12,-35-34-6,-35 34 48,35 34-48,-34 1 1,-36 0 8,-34 34-11,-1 36 2,36-36 0,-35-34 1,34 35-2,1-1 1,34 1 0,0-36 0,0 1 0</inkml:trace>
    </iact:actionData>
  </iact:action>
  <iact:action type="add" startTime="245912">
    <iact:property name="dataType"/>
    <iact:actionData xml:id="d150">
      <inkml:trace xmlns:inkml="http://www.w3.org/2003/InkML" xml:id="stk147" contextRef="#ctx0" brushRef="#br0">21905 2677 0,'0'0'3,"35"35"26,0-35-23,0 35 4,34 34-4,1-34 3,34 0 7,0 34-8,1-34 1,69 35-2,-140-36-1</inkml:trace>
    </iact:actionData>
  </iact:action>
  <iact:action type="add" startTime="246111">
    <iact:property name="dataType"/>
    <iact:actionData xml:id="d151">
      <inkml:trace xmlns:inkml="http://www.w3.org/2003/InkML" xml:id="stk148" contextRef="#ctx0" brushRef="#br0">22879 2886 0,'0'0'1,"-35"0"14,0 34 1,1-34-8,-1 35 8,-35 0-8,-34 35 0</inkml:trace>
    </iact:actionData>
  </iact:action>
  <iact:action type="add" startTime="248351">
    <iact:property name="dataType"/>
    <iact:actionData xml:id="d152">
      <inkml:trace xmlns:inkml="http://www.w3.org/2003/InkML" xml:id="stk149" contextRef="#ctx0" brushRef="#br0">13352 12272 0,'0'0'3,"0"-35"12,-35 35 0,0 0 9,0 0-16,1 35 1,-36-35-2,1 34 3,-1 1-4,-34 35-1,34-36 7,-34 36-3,34 0 8,-34-1-11,0 35 3,-1 1-3,1 34 3,35 34-1,-1-68 0,-34 34 0,34 0-1,1 69 1,34-34 0,-35 0 7,36 0-7,-1 34 0,35-34-1,0 0 2,35-35 0,-1 0-3,1-35 4,69 36-4,1-1 4,-1-35 6,0 0-10,1-69 3,-1 34-1,-35-69 0,36 35 0,-1-35-1,-34 0 2,-1 0-1,1 0 0,-36 0 8,1 0-8,0 0 27,0 35-16</inkml:trace>
    </iact:actionData>
  </iact:action>
  <iact:action type="add" startTime="249967">
    <iact:property name="dataType"/>
    <iact:actionData xml:id="d153">
      <inkml:trace xmlns:inkml="http://www.w3.org/2003/InkML" xml:id="stk150" contextRef="#ctx0" brushRef="#br0">12761 15852 0,'0'0'2,"34"0"110,1-35-107,0 70 4,0-35-1,34 0 0,1 35 8,34 0-8,-34-1 0,-1 36 0,1 0 0,-1-1 0,-34 1 0,-35 34 0,35-69 0,-35 34 0,0-34 0,0 0 9</inkml:trace>
    </iact:actionData>
  </iact:action>
  <iact:action type="add" startTime="250663">
    <iact:property name="dataType"/>
    <iact:actionData xml:id="d154">
      <inkml:trace xmlns:inkml="http://www.w3.org/2003/InkML" xml:id="stk151" contextRef="#ctx0" brushRef="#br0">13595 15991 0,'0'0'4,"-35"-35"9,70 70 42,0 35-47,0-35 8,-1 69-8,36-35 0,-35 36 0,34-36 0,-34 1 0,0-1 1,0-34-1,-35 0 0,0 0-1,-35-1 9,0 1-7,-34-35-2,-1 35 2,-34 0-3,-1-1 4,36 1-4,-1 0 3,105 0-2,-139-1 2</inkml:trace>
    </iact:actionData>
  </iact:action>
  <iact:action type="add" startTime="251559">
    <iact:property name="dataType"/>
    <iact:actionData xml:id="d155">
      <inkml:trace xmlns:inkml="http://www.w3.org/2003/InkML" xml:id="stk152" contextRef="#ctx0" brushRef="#br0">14777 16304 0,'0'0'2,"0"35"44,0 34-30,0 36-8,0-36 1,0-34-2,0 35 2,0-36-2,0 1 2,0 0-3,-34-70 35,34 0-33,-35-34 0,35-36 0,35 1 0,-35 35 8,34-1-8,-34 1 0,35 69 0,-35-35 0,35 35 0,0 35 0,-1-1 0,36 36 0,-1 34 1,1-34-2,0-1 3,-1 1 6,1-35-10,-36-1 1,1-34 8,-70 0 58,1 0-21,-1 0-36</inkml:trace>
    </iact:actionData>
  </iact:action>
  <iact:action type="add" startTime="252911">
    <iact:property name="dataType"/>
    <iact:actionData xml:id="d156">
      <inkml:trace xmlns:inkml="http://www.w3.org/2003/InkML" xml:id="stk153" contextRef="#ctx0" brushRef="#br0">14777 16652 0,'0'0'2,"-34"0"31,-1 35-19,35-1-7,35-34 1,-35 35 8,34-35-8,1 35 0,0-35 0,0 0 0,-1-35 0,1 0 1,-35 1 7,-35-1-10,1 35 11,-1 0-8,0 0-2,0 35 1,35-1 16,0 1-16,35 0 8,0-35-9,0 0 2,-1-35-1,1 0 7,-70 70 18,70 0-1,0-35-24,0 35 1,34-35-2,1 0 3,-35-35-4,34 35 3,-34-35-1,-35 0 0,-35 1-3,0 34 13,-34-35-10,34 35 0,0 0-2,-34 35 4,34-35-2,0 34-1,35 1 2,35-35-1,0 35 9,-1-70-10,36 35 2,-35-35 7,34 1-9,-34-36 3,0 35-3,-35-34 2,0 34-3,-35 0 3,0 35-2,1 0 2,-36 35-2,0 0 9,36 34-8,-1-34 0,0 35 0,35-36 0,35 1 0,0-35-1,-1 0 2,1 0-2,35 0 2,-35-35-1,-1 1 9,1-1-9,-35-35 0,-35 35-1,-34 1 9,34 34-7,-35 0-2,36 34 1,-36 1 0,35 0-2</inkml:trace>
    </iact:actionData>
  </iact:action>
  <iact:action type="add" startTime="255521">
    <iact:property name="dataType" value="strokeEraser"/>
    <iact:actionData xml:id="d157">
      <inkml:trace xmlns:inkml="http://www.w3.org/2003/InkML" xml:id="stk154" contextRef="#ctx0" brushRef="#br1">20932 20823 0,'0'0'3,"-35"0"3,0-70 10</inkml:trace>
    </iact:actionData>
  </iact:action>
  <iact:action type="remove" startTime="255839">
    <iact:property name="style" value="instant"/>
    <iact:actionData xml:id="d158" ref="#d155"/>
  </iact:action>
  <iact:action type="remove" startTime="255999">
    <iact:property name="style" value="instant"/>
    <iact:actionData xml:id="d159" ref="#d156"/>
  </iact:action>
  <iact:action type="add" startTime="255870">
    <iact:property name="dataType" value="strokeEraser"/>
    <iact:actionData xml:id="d160">
      <inkml:trace xmlns:inkml="http://www.w3.org/2003/InkML" xml:id="stk155" contextRef="#ctx0" brushRef="#br1">21766 20753 0,'0'0'32,"-173"35"-30,138 0 5,0-35 2,35 35-3,35-35 26,0 0-24,-70 34 49,35 1-21,-35 69-29,70-69 5,0-35-3,-1 0-2,1 0 1,-35-35 0,35 1-1,-70 34 17,0 0-15,1 34 15,34 1-7,34-35-9,-34 35 0,35-35 0,0 0-1,0 0 2,-1-35-1,-68 0 24,-1 35-16,0 0-8,0 0-1,35 35 2,-34-35-1</inkml:trace>
    </iact:actionData>
  </iact:action>
  <iact:action type="add" startTime="258038">
    <iact:property name="dataType"/>
    <iact:actionData xml:id="d161">
      <inkml:trace xmlns:inkml="http://www.w3.org/2003/InkML" xml:id="stk156" contextRef="#ctx0" brushRef="#br0">14777 16513 0,'0'0'1,"0"34"48,0 1-41,35 0 1,-35 0-2,0 34 2,0 1-2,35-35 1,-35 34 0,0 35 0,104-34 8,-173-1-9</inkml:trace>
    </iact:actionData>
  </iact:action>
  <iact:action type="add" startTime="258312">
    <iact:property name="dataType"/>
    <iact:actionData xml:id="d162">
      <inkml:trace xmlns:inkml="http://www.w3.org/2003/InkML" xml:id="stk157" contextRef="#ctx0" brushRef="#br0">14743 16687 0,'0'0'1,"34"-35"21,1 35-14,35-35-2,34 35 5,-35-35-6,36 35 6,-36-69-5</inkml:trace>
    </iact:actionData>
  </iact:action>
  <iact:action type="add" startTime="258501">
    <iact:property name="dataType"/>
    <iact:actionData xml:id="d163">
      <inkml:trace xmlns:inkml="http://www.w3.org/2003/InkML" xml:id="stk158" contextRef="#ctx0" brushRef="#br0">14916 16895 0,'0'0'2,"0"-35"6,35 35 8,35 0-7,-1-34-2,36 34 1,-1 0 8,-35 0-8,1 0 0</inkml:trace>
    </iact:actionData>
  </iact:action>
  <iact:action type="add" startTime="258711">
    <iact:property name="dataType"/>
    <iact:actionData xml:id="d164">
      <inkml:trace xmlns:inkml="http://www.w3.org/2003/InkML" xml:id="stk159" contextRef="#ctx0" brushRef="#br0">14882 17347 0,'0'0'3,"34"0"19,1 0-14,0 0-1,34-35 2,36 35-2,-36 0 1,36-35 0,-36 35 0,1 0 0</inkml:trace>
    </iact:actionData>
  </iact:action>
  <iact:action type="add" startTime="259048">
    <iact:property name="dataType"/>
    <iact:actionData xml:id="d165">
      <inkml:trace xmlns:inkml="http://www.w3.org/2003/InkML" xml:id="stk160" contextRef="#ctx0" brushRef="#br0">15681 17034 0,'0'0'3,"35"0"15,0-35-6,34 35-8,36-34 7,34 34 4,-35-35-7,0 35 0,-34-35-2</inkml:trace>
    </iact:actionData>
  </iact:action>
  <iact:action type="add" startTime="259223">
    <iact:property name="dataType"/>
    <iact:actionData xml:id="d166">
      <inkml:trace xmlns:inkml="http://www.w3.org/2003/InkML" xml:id="stk161" contextRef="#ctx0" brushRef="#br0">15994 16826 0,'0'0'1,"-34"0"38,34 34-32,0 1 10,-35 35-9,35-36 1,0 36-2,0-1 2,0 1-2,0-1-1</inkml:trace>
    </iact:actionData>
  </iact:action>
  <iact:action type="add" startTime="259478">
    <iact:property name="dataType"/>
    <iact:actionData xml:id="d167">
      <inkml:trace xmlns:inkml="http://www.w3.org/2003/InkML" xml:id="stk162" contextRef="#ctx0" brushRef="#br0">16551 16652 0,'0'0'1,"0"-35"17,34 35 6,-34 35-17,35-35 3,0 35-4,-35-1 2,35 36 0,-1-35 7,-34 34-7,0 35 0,0-34-2,-34-1 4</inkml:trace>
    </iact:actionData>
  </iact:action>
  <iact:action type="add" startTime="261190">
    <iact:property name="dataType"/>
    <iact:actionData xml:id="d168">
      <inkml:trace xmlns:inkml="http://www.w3.org/2003/InkML" xml:id="stk163" contextRef="#ctx0" brushRef="#br0">17385 16895 0,'0'0'1,"-35"0"23,70 0 50,0 0-66,34 0 2,1 0-4,34 0 2,1 0-2,-36-35 2,35 35 9,-34 0-10,-35-34 1,0 34 0,-1 0 0,1 0 0,0-70 0</inkml:trace>
    </iact:actionData>
  </iact:action>
  <iact:action type="add" startTime="261571">
    <iact:property name="dataType"/>
    <iact:actionData xml:id="d169">
      <inkml:trace xmlns:inkml="http://www.w3.org/2003/InkML" xml:id="stk164" contextRef="#ctx0" brushRef="#br0">17802 16617 0,'0'0'3,"0"35"39,35 34-18,-35-34-16,35 35 1,-35-1-2,35 1 2,-35-36-5</inkml:trace>
    </iact:actionData>
  </iact:action>
  <iact:action type="add" startTime="261890">
    <iact:property name="dataType"/>
    <iact:actionData xml:id="d170">
      <inkml:trace xmlns:inkml="http://www.w3.org/2003/InkML" xml:id="stk165" contextRef="#ctx0" brushRef="#br0">18393 16582 0,'0'0'3,"0"35"57,35 0-51,-35 0-3,0 34-1,0 1 5,35-1-3,-70 35 2,35-34-2</inkml:trace>
    </iact:actionData>
  </iact:action>
  <iact:action type="add" startTime="262255">
    <iact:property name="dataType"/>
    <iact:actionData xml:id="d171">
      <inkml:trace xmlns:inkml="http://www.w3.org/2003/InkML" xml:id="stk166" contextRef="#ctx0" brushRef="#br0">18567 16652 0,'0'0'2,"-34"0"4,34-35 10,34 35-6,-34-35-4,35 35 3,35 0-1,-1 0 1,35-35-3,-34 70 4,0-35-4,-36 0 3,-34 35-3,0 0 19,-34 34-17,-36-34 0,35 0 1,-34 34-1,69-34-1,-35 35-1,35-36 3,0 1 0,35-35-1,-35 35 0,34-35 1,36 0-2,0 0 2,-1 35 4,35-70-3,1 35-4</inkml:trace>
    </iact:actionData>
  </iact:action>
  <iact:action type="add" startTime="262922">
    <iact:property name="dataType"/>
    <iact:actionData xml:id="d172">
      <inkml:trace xmlns:inkml="http://www.w3.org/2003/InkML" xml:id="stk167" contextRef="#ctx0" brushRef="#br0">19471 16791 0,'0'0'4,"35"0"13,35 0-8,34-35-2,0 35 1,1 0 0,-1 0 0,0-35 8,1 35-8,-36 0 8</inkml:trace>
    </iact:actionData>
  </iact:action>
  <iact:action type="add" startTime="263125">
    <iact:property name="dataType"/>
    <iact:actionData xml:id="d173">
      <inkml:trace xmlns:inkml="http://www.w3.org/2003/InkML" xml:id="stk168" contextRef="#ctx0" brushRef="#br0">19923 16582 0,'0'0'1,"0"35"49,35 0-44,-35 0 14,35-1-13,-35 36-1,0-1 1,0 1 1,-70 34 1</inkml:trace>
    </iact:actionData>
  </iact:action>
  <iact:action type="add" startTime="263409">
    <iact:property name="dataType"/>
    <iact:actionData xml:id="d174">
      <inkml:trace xmlns:inkml="http://www.w3.org/2003/InkML" xml:id="stk169" contextRef="#ctx0" brushRef="#br0">20410 16374 0,'0'0'4,"0"34"23,35-34-19,0 35 1,-35 0-1,34 0 0,1 34-2,0 1 10,0-35-7,-35 34-2,0 1-1</inkml:trace>
    </iact:actionData>
  </iact:action>
  <iact:action type="add" startTime="263847">
    <iact:property name="dataType"/>
    <iact:actionData xml:id="d175">
      <inkml:trace xmlns:inkml="http://www.w3.org/2003/InkML" xml:id="stk170" contextRef="#ctx0" brushRef="#br0">21140 16652 0,'0'0'1,"35"0"7,0-35-1,69 35 2,1 0-4,34-35 5,0-34-2</inkml:trace>
    </iact:actionData>
  </iact:action>
  <iact:action type="add" startTime="264006">
    <iact:property name="dataType"/>
    <iact:actionData xml:id="d176">
      <inkml:trace xmlns:inkml="http://www.w3.org/2003/InkML" xml:id="stk171" contextRef="#ctx0" brushRef="#br0">21210 16860 0,'0'0'1,"35"0"23,-1-34-17,36 34 2,0 0-2,34 0 2,35 0-1,0 0-2</inkml:trace>
    </iact:actionData>
  </iact:action>
  <iact:action type="add" startTime="264406">
    <iact:property name="dataType"/>
    <iact:actionData xml:id="d177">
      <inkml:trace xmlns:inkml="http://www.w3.org/2003/InkML" xml:id="stk172" contextRef="#ctx0" brushRef="#br0">22288 16582 0,'0'0'0,"35"35"58,-1 0-49,-34 34-2,35 1 4,-35-1-5,-35-69-2</inkml:trace>
    </iact:actionData>
  </iact:action>
  <iact:action type="add" startTime="264681">
    <iact:property name="dataType"/>
    <iact:actionData xml:id="d178">
      <inkml:trace xmlns:inkml="http://www.w3.org/2003/InkML" xml:id="stk173" contextRef="#ctx0" brushRef="#br0">22740 16721 0,'0'0'4,"35"0"17,-1 35-13,36-35 6,34 35-3,-34 0-7,-1-35 6,-34 0-4,0 0 3,0 0-2,-35-35 2,-35 0-2,35 0 1,-70 1 10,-34-1-12,34 35 2,-34 0 0,0 0 0,34-35 0</inkml:trace>
    </iact:actionData>
  </iact:action>
  <iact:action type="add" startTime="265158">
    <iact:property name="dataType"/>
    <iact:actionData xml:id="d179">
      <inkml:trace xmlns:inkml="http://www.w3.org/2003/InkML" xml:id="stk174" contextRef="#ctx0" brushRef="#br0">23748 16791 0,'0'0'1,"35"-35"16,0 35-9,34 0 0,70 0-1,0 0 2,0 0-1,-34 0 8,-1 0-9</inkml:trace>
    </iact:actionData>
  </iact:action>
  <iact:action type="add" startTime="265342">
    <iact:property name="dataType"/>
    <iact:actionData xml:id="d180">
      <inkml:trace xmlns:inkml="http://www.w3.org/2003/InkML" xml:id="stk175" contextRef="#ctx0" brushRef="#br0">24131 16687 0,'0'0'1,"-35"0"15,35 34-2,-35-34-4,35 35-2,0 0-1,0 34 2,35 1-1,-35 34-1,69-34 2,-173 34-1</inkml:trace>
    </iact:actionData>
  </iact:action>
  <iact:action type="add" startTime="265584">
    <iact:property name="dataType"/>
    <iact:actionData xml:id="d181">
      <inkml:trace xmlns:inkml="http://www.w3.org/2003/InkML" xml:id="stk176" contextRef="#ctx0" brushRef="#br0">24791 16721 0,'0'0'4,"-34"0"16,34 35-13,0 0-1,0 69 5,0-34-4,0 34 0,0-35 2,-35 1-3,-35-1 4</inkml:trace>
    </iact:actionData>
  </iact:action>
  <iact:action type="add" startTime="265814">
    <iact:property name="dataType"/>
    <iact:actionData xml:id="d182">
      <inkml:trace xmlns:inkml="http://www.w3.org/2003/InkML" xml:id="stk177" contextRef="#ctx0" brushRef="#br0">24930 16791 0,'0'0'3,"70"0"20,-1 0-18,1-35 6,34 35-4,1 0 1,34 0 0,-70 0 0,36 0 0,-71 0 1</inkml:trace>
    </iact:actionData>
  </iact:action>
  <iact:action type="add" startTime="266014">
    <iact:property name="dataType"/>
    <iact:actionData xml:id="d183">
      <inkml:trace xmlns:inkml="http://www.w3.org/2003/InkML" xml:id="stk178" contextRef="#ctx0" brushRef="#br0">25104 17069 0,'0'0'1,"35"0"39,0 0-34,34 0 4,1 0-4,-1 0 5,1 35-4,-1-35 2,1 34 4,-35-103-3</inkml:trace>
    </iact:actionData>
  </iact:action>
  <iact:action type="add" startTime="266239">
    <iact:property name="dataType"/>
    <iact:actionData xml:id="d184">
      <inkml:trace xmlns:inkml="http://www.w3.org/2003/InkML" xml:id="stk179" contextRef="#ctx0" brushRef="#br0">24826 17486 0,'0'0'2,"35"0"12,34 0-7,36 0 2,-1 0 0,35 0 6,-35 0-9,1 0 4,34 0 0,-70 0-4,36 0 4,-71 0-4</inkml:trace>
    </iact:actionData>
  </iact:action>
  <iact:action type="add" startTime="270407">
    <iact:property name="dataType"/>
    <iact:actionData xml:id="d185">
      <inkml:trace xmlns:inkml="http://www.w3.org/2003/InkML" xml:id="stk180" contextRef="#ctx0" brushRef="#br0">17941 17417 0,'0'0'2,"-34"0"28,-1 34-14,0 36-8,0-1 0,1 36 0,-1-1 0,0 0 1,-34 0-1,34-34-1,0 0 2,0-1-2,0 1 9</inkml:trace>
    </iact:actionData>
  </iact:action>
  <iact:action type="add" startTime="270736">
    <iact:property name="dataType"/>
    <iact:actionData xml:id="d186">
      <inkml:trace xmlns:inkml="http://www.w3.org/2003/InkML" xml:id="stk181" contextRef="#ctx0" brushRef="#br0">17907 17625 0,'0'0'3,"0"-35"1,34 35 6,-34-34-5,70 34 12,-35-35-9,69 35-1,-34 0 1,-1 0 1,1 0-2,-70 35 2,34-35-2,-68 34 2,-36 1-1,1 0-1,-36 34 2,36 1-1,-1 34 7,35-34-6,1-1-1,-1 1 0,35-35 0,0-1 9,35-34-10,-35 35 5,69-35-9,1 0 13,34 0-8,70 0 1,-35-69-3</inkml:trace>
    </iact:actionData>
  </iact:action>
  <iact:action type="add" startTime="271134">
    <iact:property name="dataType"/>
    <iact:actionData xml:id="d187">
      <inkml:trace xmlns:inkml="http://www.w3.org/2003/InkML" xml:id="stk182" contextRef="#ctx0" brushRef="#br0">19124 18007 0,'0'0'0,"34"-34"19,1 34-12,35-35 0,34 35 2,35 0-3,35 0 4,-104 35-5</inkml:trace>
    </iact:actionData>
  </iact:action>
  <iact:action type="add" startTime="271303">
    <iact:property name="dataType"/>
    <iact:actionData xml:id="d188">
      <inkml:trace xmlns:inkml="http://www.w3.org/2003/InkML" xml:id="stk183" contextRef="#ctx0" brushRef="#br0">19089 18286 0,'0'0'1,"35"0"29,-1 0-21,36 0-1,34-35 0,70 35-2,0 0 4,-35-70-4</inkml:trace>
    </iact:actionData>
  </iact:action>
  <iact:action type="add" startTime="271558">
    <iact:property name="dataType"/>
    <iact:actionData xml:id="d189">
      <inkml:trace xmlns:inkml="http://www.w3.org/2003/InkML" xml:id="stk184" contextRef="#ctx0" brushRef="#br0">20445 18286 0,'0'0'0,"35"-35"12,-1 35-6,36-35 1,0 0 0,34 1 3,0-36 6,-34 0-8,-1-34-1,-34 35 2,-35-36-2,-35 71 1,1-36 0,-71 35 0,1 35 0,0-34 1,-1 68-2,1 1 2,34 0-1,36 34 1,34 36-3,34-36 10,1 35-7,0 1-4,34-36 4,1 1 0,-35 34-2,0-34 2,-35-36-3,-35 36 3,0-35 0,-35-1-1,1 1-1,-1-35 1,-34 0 8,35 0-8,34-35 1,0 1-2,35-1 1,0 0 1,35 0-1,34-34-1,36-35 10,34 34-8,35 1-2,-35-1 2,0 35-2,-35 35 3,0 0 6</inkml:trace>
    </iact:actionData>
  </iact:action>
  <iact:action type="add" startTime="272250">
    <iact:property name="dataType"/>
    <iact:actionData xml:id="d190">
      <inkml:trace xmlns:inkml="http://www.w3.org/2003/InkML" xml:id="stk185" contextRef="#ctx0" brushRef="#br0">22114 18077 0,'0'0'5,"-35"0"11,0 35-9,-69 34 10,-70 1-10,0 34 2,1 70 0,-1 0-2,35 0 2,-35-70-2,0 35 0,70-35 9,104-34-9,-105-1 5</inkml:trace>
    </iact:actionData>
  </iact:action>
  <iact:action type="add" startTime="272544">
    <iact:property name="dataType"/>
    <iact:actionData xml:id="d191">
      <inkml:trace xmlns:inkml="http://www.w3.org/2003/InkML" xml:id="stk186" contextRef="#ctx0" brushRef="#br0">22496 18286 0,'0'0'3,"-34"0"17,-1 0-1,-35 69-13,-69 1 0,-35 69 4,-69 0-3,-35 0 1,-35 0 8,-35 0-10,35 0 2,105 0 3</inkml:trace>
    </iact:actionData>
  </iact:action>
  <iact:action type="add" startTime="274983">
    <iact:property name="dataType"/>
    <iact:actionData xml:id="d192">
      <inkml:trace xmlns:inkml="http://www.w3.org/2003/InkML" xml:id="stk187" contextRef="#ctx0" brushRef="#br0">21871 6119 0,'0'0'3,"34"0"116,1 0-101,0 0-4,0 0-8,-35-35 3,34 35-3,-34-35 4,35 35-4,0-35 3,-35 1-2,0-1 1,0 0 24,-35 35-8,35-35-16,-35 35 8,1 0 0,-1 0-8,0 0 9,0 0-9,1 35 0,-1-35 15,0 35-6,35 0 15,-35-35-26,35 34 11,35-34 7,-35 35-8,35-35 0,-35 35-8,35-35 1,-1 35-2,1-35 2,0 0-2,-35 34 2,35-34-2,-1 35 9,1-35 0,-35 35 17,35-35-18,-35 35-8,0-1 19,0 1-3,0 0 33,-35-35-47,0 35 17,1-35-14,-1 0 7,0 0-4,0 0-7,1 0 8,-1 0 8,0 0-8,35-35-8,-35 35 8,35-35-1,0 0 10,0 1-9,35-1 16,0 0-16,0 35-8,-1-35 0,1 35 0,0-34 0,0 34 0,-1 0 0,1 0 0,0 0 8,0-35-8</inkml:trace>
    </iact:actionData>
  </iact:action>
  <iact:action type="add" startTime="286015">
    <iact:property name="dataType"/>
    <iact:actionData xml:id="d193">
      <inkml:trace xmlns:inkml="http://www.w3.org/2003/InkML" xml:id="stk188" contextRef="#ctx0" brushRef="#br0">26738 3581 0,'0'0'2,"0"-35"10,-34 35 0,-1 0 20,70 0 7,-1-35-23,36 35-8,34 0 0,-34-34-1,34 34 2,-34 0-1,-1 34 0,-34-34 0,-35 35 8,-35 35-8,-69-1-3,0 1 5,-35 34-4,34 0 3,36-34 0,34-35-1,0-1 0,35 1 8,0 0-8,35-35-1,34 0 10,1 0-9,69-35 0,35 0 0,0 1 0,-35-1 0</inkml:trace>
    </iact:actionData>
  </iact:action>
  <iact:action type="add" startTime="287022">
    <iact:property name="dataType"/>
    <iact:actionData xml:id="d194">
      <inkml:trace xmlns:inkml="http://www.w3.org/2003/InkML" xml:id="stk189" contextRef="#ctx0" brushRef="#br0">28234 3477 0,'0'0'2,"34"0"103,1-35-97,35 35 0,-1 0-1,1 0 0,-35-35 1,-1 70-1,1-35 2,-35 35 8,-35-1 0,1 1-12,-1 0 5,0 0-3,0-1 3,35 1-4,35 0 9,0 0-7,0 0 1,-1-1-1,1 36 0,-35-35 0,0-1 15,-35-34-15,1 35 1,-36-35-3,-34 0 4,-1 35-4,1 0 4,35-35-4</inkml:trace>
    </iact:actionData>
  </iact:action>
  <iact:action type="add" startTime="287801">
    <iact:property name="dataType"/>
    <iact:actionData xml:id="d195">
      <inkml:trace xmlns:inkml="http://www.w3.org/2003/InkML" xml:id="stk190" contextRef="#ctx0" brushRef="#br0">29729 3338 0,'0'0'2,"0"-35"2,-35 35 5,0 0 14,35 35-16,0-1 2,35 1-3,0 0 4,-1 0-4,36-1 12,0 1-10,-1 0 0,1 0 0,-1-35 0,1-35 0,-35 0 0,-1 0 0,1 1 0,-35-1 0,0 0 8,-35 0-8,1 35 8,-1 35-7,0 0-2,-35 34-1,36 1 4,34-35-2,-35 34 0,0 1-1,35 34 2,-35-34-2</inkml:trace>
    </iact:actionData>
  </iact:action>
  <iact:action type="add" startTime="288510">
    <iact:property name="dataType"/>
    <iact:actionData xml:id="d196">
      <inkml:trace xmlns:inkml="http://www.w3.org/2003/InkML" xml:id="stk191" contextRef="#ctx0" brushRef="#br0">31050 3442 0,'0'0'2,"0"35"30,-35-1-24,35 1-1,0 0 1,0 0 0,0-1 0,0 1 16,35-35 7,0-35-20,0 35-5,34 0 2,1 0-2,34 0 4,-35 35-3,-34-35 2,0 35-2,0-35 10,-70 35-9,35 0 0,-35-35 0,0 34 0,1-34 0,-36 0 0,1 35 0,-36-35 0,36 0 0,-1 0-1</inkml:trace>
    </iact:actionData>
  </iact:action>
  <iact:action type="add" startTime="288911">
    <iact:property name="dataType"/>
    <iact:actionData xml:id="d197">
      <inkml:trace xmlns:inkml="http://www.w3.org/2003/InkML" xml:id="stk192" contextRef="#ctx0" brushRef="#br0">31015 3442 0,'0'0'1,"35"-35"6,0 0 1,0 1 0,69-1 0,0 35 0,35-35-1,0 35 2,0 0-1</inkml:trace>
    </iact:actionData>
  </iact:action>
  <iact:action type="add" startTime="289294">
    <iact:property name="dataType"/>
    <iact:actionData xml:id="d198">
      <inkml:trace xmlns:inkml="http://www.w3.org/2003/InkML" xml:id="stk193" contextRef="#ctx0" brushRef="#br0">32267 3268 0,'0'0'0,"0"35"39,-35 34-29,0 36-3,35-36 2,0 35-1,35-34-1,0 0 3,0-36 6,0 36-8,34-35 1,-34-35-3,0 0 3,34 0-2,1-35 3,-36 0-4,1 0 3,-35 1-2,0-1 1,-69 35 8,-1-35-8,-34 35 0,0 35 0,69 0 0</inkml:trace>
    </iact:actionData>
  </iact:action>
  <iact:action type="add" startTime="289888">
    <iact:property name="dataType"/>
    <iact:actionData xml:id="d199">
      <inkml:trace xmlns:inkml="http://www.w3.org/2003/InkML" xml:id="stk194" contextRef="#ctx0" brushRef="#br0">33136 3233 0,'0'0'4,"0"-34"15,-35 34-12,70 0 17,0 0-16,0 0 1,69 0-2,-34 0 1,-1 0 1,-34 34-2,0-34 2,0 0-2,-1 35 58,-68 35-57,34-1 0,-35 1 1,35 34-2,-35-35 1,0-34 0,-34 35 0,34-1 1,0 1 7,-34-35-9</inkml:trace>
    </iact:actionData>
  </iact:action>
  <iact:action type="add" startTime="290370">
    <iact:property name="dataType"/>
    <iact:actionData xml:id="d200">
      <inkml:trace xmlns:inkml="http://www.w3.org/2003/InkML" xml:id="stk195" contextRef="#ctx0" brushRef="#br0">33136 3685 0,'0'0'4,"35"0"6,0-35-3,34 35 2,70-34-2,1 34 2,68 0 7,-69 0-10</inkml:trace>
    </iact:actionData>
  </iact:action>
  <iact:action type="add" startTime="297717">
    <iact:property name="dataType"/>
    <iact:actionData xml:id="d201">
      <inkml:trace xmlns:inkml="http://www.w3.org/2003/InkML" xml:id="stk196" contextRef="#ctx0" brushRef="#br0">26321 4832 0,'0'0'3,"0"-34"19,0 68 2,-35 1-15,35 0-1,0 34 0,0 1-1,0 0 2,0-1-1,-34 1-1,34-1 9,-35 1-6,35-1-5,-35-104 6</inkml:trace>
    </iact:actionData>
  </iact:action>
  <iact:action type="add" startTime="297975">
    <iact:property name="dataType"/>
    <iact:actionData xml:id="d202">
      <inkml:trace xmlns:inkml="http://www.w3.org/2003/InkML" xml:id="stk197" contextRef="#ctx0" brushRef="#br0">26321 5006 0,'0'0'1,"0"-35"6,35 1 0,0 34 2,34 0-1,1 0 0,69 34 8,-35 36-8,-34 0 1,-1 34-3,-34-35 4,-35-34-4,0 35 4,-69-36-5,-36 1 6,36 0 4,-36 0-7,1-1 1</inkml:trace>
    </iact:actionData>
  </iact:action>
  <iact:action type="add" startTime="298592">
    <iact:property name="dataType"/>
    <iact:actionData xml:id="d203">
      <inkml:trace xmlns:inkml="http://www.w3.org/2003/InkML" xml:id="stk198" contextRef="#ctx0" brushRef="#br0">27712 5493 0,'0'0'4,"35"0"16,0-35 4,-1 35-15,1 0-2,0-35 2,0 35 7,-1-34-9,36-1 2,-35 0-2,-35 0 0,35 35 1,-35-34 0,-35 34 8,-35 34 8,35-34-16,-34 35 0,-1 0 0,1-35 0,34 0 0,0 0 0,0 0 0,70 0 32,-35-35-32,35 35 1,35 0-2,-36 35 9,36-35-8,-1 35 0,36-1 0,-1 1 1,0 35-1,-69-36 0</inkml:trace>
    </iact:actionData>
  </iact:action>
  <iact:action type="add" startTime="299314">
    <iact:property name="dataType"/>
    <iact:actionData xml:id="d204">
      <inkml:trace xmlns:inkml="http://www.w3.org/2003/InkML" xml:id="stk199" contextRef="#ctx0" brushRef="#br0">28686 5215 0,'0'0'4,"-35"0"37,35 35-33,0-1 9,0 36-10,0-35 1,35-1 1,-35 36-1,0-1-1,0 1 2,-35-35-2</inkml:trace>
    </iact:actionData>
  </iact:action>
  <iact:action type="add" startTime="299551">
    <iact:property name="dataType"/>
    <iact:actionData xml:id="d205">
      <inkml:trace xmlns:inkml="http://www.w3.org/2003/InkML" xml:id="stk200" contextRef="#ctx0" brushRef="#br0">28686 5250 0,'0'0'1,"0"-35"12,0 0 4,34 0-8,36 35-2,69-34 2,0 34-2,0 0 2,0 0-1,35 34 8</inkml:trace>
    </iact:actionData>
  </iact:action>
  <iact:action type="add" startTime="299725">
    <iact:property name="dataType"/>
    <iact:actionData xml:id="d206">
      <inkml:trace xmlns:inkml="http://www.w3.org/2003/InkML" xml:id="stk201" contextRef="#ctx0" brushRef="#br0">28929 5354 0,'0'0'1,"35"0"39,0 0-31,34 0-2,35 0 1,1 0 0,-1 0 1</inkml:trace>
    </iact:actionData>
  </iact:action>
  <iact:action type="add" startTime="299909">
    <iact:property name="dataType"/>
    <iact:actionData xml:id="d207">
      <inkml:trace xmlns:inkml="http://www.w3.org/2003/InkML" xml:id="stk202" contextRef="#ctx0" brushRef="#br0">28651 5980 0,'0'0'1,"35"-35"23,-1 35-8,105 0 0,1 0-7,33 0-1,1 0 0,-69 0 0</inkml:trace>
    </iact:actionData>
  </iact:action>
  <iact:action type="add" startTime="302207">
    <iact:property name="dataType"/>
    <iact:actionData xml:id="d208">
      <inkml:trace xmlns:inkml="http://www.w3.org/2003/InkML" xml:id="stk203" contextRef="#ctx0" brushRef="#br0">30946 4241 0,'0'0'3,"34"0"67,1 0-61,0 0-1,69 0-1,1 35 3,-1-35-4,35 0 3,-35 0-3,-34 0 3,-35 0 6</inkml:trace>
    </iact:actionData>
  </iact:action>
  <iact:action type="add" startTime="302506">
    <iact:property name="dataType"/>
    <iact:actionData xml:id="d209">
      <inkml:trace xmlns:inkml="http://www.w3.org/2003/InkML" xml:id="stk204" contextRef="#ctx0" brushRef="#br0">30841 4485 0,'35'0'26,"0"0"-19,34 0-1,36 0 8,69 0-8,-35 0 3,35 0 0,-35 0-2,-70 0 0</inkml:trace>
    </iact:actionData>
  </iact:action>
  <iact:action type="add" startTime="303121">
    <iact:property name="dataType"/>
    <iact:actionData xml:id="d210">
      <inkml:trace xmlns:inkml="http://www.w3.org/2003/InkML" xml:id="stk205" contextRef="#ctx0" brushRef="#br0">32858 4415 0,'0'0'5,"35"-35"21,0 35-21,-1 0 6,36 0-3,34 0 0,-34 35 8,34-35-8,-34 0 0,-1 0 0,-34 0-3</inkml:trace>
    </iact:actionData>
  </iact:action>
  <iact:action type="add" startTime="303357">
    <iact:property name="dataType"/>
    <iact:actionData xml:id="d211">
      <inkml:trace xmlns:inkml="http://www.w3.org/2003/InkML" xml:id="stk206" contextRef="#ctx0" brushRef="#br0">32615 4624 0,'0'0'3,"34"0"3,1 0 1,35 0 3,-1-35-3,36 35 2,34 0 7,0 0-8,0 0-1,-35 0 2,-34 35-1</inkml:trace>
    </iact:actionData>
  </iact:action>
  <iact:action type="add" startTime="331062">
    <iact:property name="dataType"/>
    <iact:actionData xml:id="d212">
      <inkml:trace xmlns:inkml="http://www.w3.org/2003/InkML" xml:id="stk207" contextRef="#ctx0" brushRef="#br0">30181 5701 0,'0'0'2,"-35"0"21,35-34 1,35 34 0,0 0-16,34 0 8,35 0-8,-34 0 0,34 0 0,-69 34 1</inkml:trace>
    </iact:actionData>
  </iact:action>
  <iact:action type="add" startTime="331271">
    <iact:property name="dataType"/>
    <iact:actionData xml:id="d213">
      <inkml:trace xmlns:inkml="http://www.w3.org/2003/InkML" xml:id="stk208" contextRef="#ctx0" brushRef="#br0">30111 5980 0,'0'0'2,"35"0"44,0 0-40,34 0 4,36 0-3,-1 0 1,70 0 7</inkml:trace>
    </iact:actionData>
  </iact:action>
  <iact:action type="add" startTime="331487">
    <iact:property name="dataType"/>
    <iact:actionData xml:id="d214">
      <inkml:trace xmlns:inkml="http://www.w3.org/2003/InkML" xml:id="stk209" contextRef="#ctx0" brushRef="#br0">31398 5632 0,'0'0'3,"-35"0"2,35 35 35,0-1-32,0 1 0,0 0-1,0 0 1,35 0 9,-1-35 39,1 0-48,0 0 1,0 0-3,34 0 3,-34 0-1,0 34-2,0 1 4,-1-35 6,-34 35-8,35 0 0,-70-1 8,1 1-1,-36-35-6,1 0-2,-71 0 2,36 35-1,35-35 0</inkml:trace>
    </iact:actionData>
  </iact:action>
  <iact:action type="add" startTime="331927">
    <iact:property name="dataType"/>
    <iact:actionData xml:id="d215">
      <inkml:trace xmlns:inkml="http://www.w3.org/2003/InkML" xml:id="stk210" contextRef="#ctx0" brushRef="#br0">31432 5528 0,'0'0'2,"35"-35"4,70 0 2,34 0 0,0 1 0,0-1 9,0 0-10,-35 35 1,1-35-1,-71 1 2,1-1 8,0 0-1,-35 70 15,0 0-24,35-1 2,-35 36-1,34 34 0,-34 0 0,35 35 8,-70 1-8,1-1 0,-36-35 0,1 0-2,-71 0 4,36-69-3</inkml:trace>
    </iact:actionData>
  </iact:action>
  <iact:action type="add" startTime="332537">
    <iact:property name="dataType"/>
    <iact:actionData xml:id="d216">
      <inkml:trace xmlns:inkml="http://www.w3.org/2003/InkML" xml:id="stk211" contextRef="#ctx0" brushRef="#br0">32928 5528 0,'0'0'5,"0"-35"5,34 35 5,-34-35-7,70 35 9,-1 35-12,36-35 6,-36 0-6,-34 0 6,0 0-4,-35 35 32,0-1-15,0 36-16,-35-1 0,0 36 0,1-1 1,-1-34-1,35-1-1,-35 1 2,-35-1 6,36 1-6,-1 34-1,0-69 0</inkml:trace>
    </iact:actionData>
  </iact:action>
  <iact:action type="add" startTime="333024">
    <iact:property name="dataType"/>
    <iact:actionData xml:id="d217">
      <inkml:trace xmlns:inkml="http://www.w3.org/2003/InkML" xml:id="stk212" contextRef="#ctx0" brushRef="#br0">32893 6014 0,'0'0'4,"35"-34"10,-1 34-10,1-35 13,104 35-8,0 0-3,0 0 2,140 0 0,-140 35 0</inkml:trace>
    </iact:actionData>
  </iact:action>
  <iact:action type="add" startTime="342143">
    <iact:property name="dataType"/>
    <iact:actionData xml:id="d218">
      <inkml:trace xmlns:inkml="http://www.w3.org/2003/InkML" xml:id="stk213" contextRef="#ctx0" brushRef="#br0">12413 8170 0,'0'0'3,"-35"0"13,0 0-3,1 34 4,-1-34 6,70 0 17,-1 0-31,1 0 0,0-34-3,34-1 4,1 35-3,0-35 3,-36 35 4,1 0-7,0 0 2,0 0-4,-1 0 5,1 0-2,-35 35 0,35 34 0,-70 36 0,35-36 0,-35 35 0,1-34 0,-1 0 8,0-1-9,0 35 3,35-34-4,-34-1 4,34-34-3</inkml:trace>
    </iact:actionData>
  </iact:action>
  <iact:action type="add" startTime="342693">
    <iact:property name="dataType"/>
    <iact:actionData xml:id="d219">
      <inkml:trace xmlns:inkml="http://www.w3.org/2003/InkML" xml:id="stk214" contextRef="#ctx0" brushRef="#br0">12378 8900 0,'0'0'1,"35"-35"40,34 35-33,1-35 8,34 0-8,1 1 0,-1-1 0,35 0-2</inkml:trace>
    </iact:actionData>
  </iact:action>
  <iact:action type="add" startTime="343065">
    <iact:property name="dataType"/>
    <iact:actionData xml:id="d220">
      <inkml:trace xmlns:inkml="http://www.w3.org/2003/InkML" xml:id="stk215" contextRef="#ctx0" brushRef="#br0">13247 8587 0,'0'0'3,"35"0"33,35 0-18,34-35-12,0 35 3,1-35-2,103 0 0,-173-69 1</inkml:trace>
    </iact:actionData>
  </iact:action>
  <iact:action type="add" startTime="343286">
    <iact:property name="dataType"/>
    <iact:actionData xml:id="d221">
      <inkml:trace xmlns:inkml="http://www.w3.org/2003/InkML" xml:id="stk216" contextRef="#ctx0" brushRef="#br0">13526 8378 0,'0'0'2,"34"0"45,-34 35-38,35 0-1,-35-1 0,35 1 1,-35 35-2,35-35 8,34 69-7,-69-35 0</inkml:trace>
    </iact:actionData>
  </iact:action>
  <iact:action type="add" startTime="343527">
    <iact:property name="dataType"/>
    <iact:actionData xml:id="d222">
      <inkml:trace xmlns:inkml="http://www.w3.org/2003/InkML" xml:id="stk217" contextRef="#ctx0" brushRef="#br0">13908 8100 0,'0'0'1,"35"35"47,0 0-41,-1 34 9,1 35-9,35-34 2,-36-1-1,36 36 0,-35-36-1</inkml:trace>
    </iact:actionData>
  </iact:action>
  <iact:action type="add" startTime="343831">
    <iact:property name="dataType"/>
    <iact:actionData xml:id="d223">
      <inkml:trace xmlns:inkml="http://www.w3.org/2003/InkML" xml:id="stk218" contextRef="#ctx0" brushRef="#br0">14708 8448 0,'0'0'1,"35"-35"33,34 35-30,1-35 7,-1 0-3,35 1-2,36-1 4,-106 35-4</inkml:trace>
    </iact:actionData>
  </iact:action>
  <iact:action type="add" startTime="344005">
    <iact:property name="dataType"/>
    <iact:actionData xml:id="d224">
      <inkml:trace xmlns:inkml="http://www.w3.org/2003/InkML" xml:id="stk219" contextRef="#ctx0" brushRef="#br0">14882 8691 0,'0'0'1,"0"-35"16,34 35 7,36-34-8,34 34-7,70-35-3,-35-70 1</inkml:trace>
    </iact:actionData>
  </iact:action>
  <iact:action type="add" startTime="344358">
    <iact:property name="dataType"/>
    <iact:actionData xml:id="d225">
      <inkml:trace xmlns:inkml="http://www.w3.org/2003/InkML" xml:id="stk220" contextRef="#ctx0" brushRef="#br0">15925 8482 0,'0'0'4,"35"0"25,-35-34-21,34 34 0,-34-35 0,0 0 0,35 0 9,-35 1-10,-35-1 2,35-35-2,0 1 2,-34 34-2,34 0 2,-35 1-2,0 34 3,0-35-5,0 35 4,1 0-3,-1 0 12,0 35-11,0-35 1,35 34 1,-34 36-1,68-35-1,-34 34 1,35-34-1,35 34 3,-1 1-3,1-35 1,34 34 9,-34-34-9,-1 35 1,1-36-3,-70 36 4,34-35-3,-68 34 1,-1-34 0,0 0 1,0-35-2,1 34-1,-36-34 4,35 0 6,1 0-9,-1 0 1,35-34 0,-35-36 1,35 35-1,0-34-1,35-1 2,-35 36-1,35-36 0,34 35 8,-34-34-8,0 34 0,-1 0 0,1 35-1,-35-35 0,-35 1 99</inkml:trace>
    </iact:actionData>
  </iact:action>
  <iact:action type="add" startTime="345711">
    <iact:property name="dataType"/>
    <iact:actionData xml:id="d226">
      <inkml:trace xmlns:inkml="http://www.w3.org/2003/InkML" xml:id="stk221" contextRef="#ctx0" brushRef="#br0">16446 8587 0,'0'0'2,"35"-35"72,0 35-70,0 0 6,34-35-5,1 35 4,-1-35-2,-34 35 1,35 0 1,-36-34 8,1 34-12</inkml:trace>
    </iact:actionData>
  </iact:action>
  <iact:action type="add" startTime="345983">
    <iact:property name="dataType"/>
    <iact:actionData xml:id="d227">
      <inkml:trace xmlns:inkml="http://www.w3.org/2003/InkML" xml:id="stk222" contextRef="#ctx0" brushRef="#br0">16551 8656 0,'0'0'1,"34"0"38,1 0-31,0 0-1,0-34 2,34 34 7,-34 0-7,69-35-2,-34 0-1</inkml:trace>
    </iact:actionData>
  </iact:action>
  <iact:action type="add" startTime="346183">
    <iact:property name="dataType"/>
    <iact:actionData xml:id="d228">
      <inkml:trace xmlns:inkml="http://www.w3.org/2003/InkML" xml:id="stk223" contextRef="#ctx0" brushRef="#br0">16933 8135 0,'0'0'1,"35"35"46,0-1-31,34 36-8,-34-1 0,0 1 1,-35-1-3,0 1 4,0 0-3,0-1 2,-35 35-2,0-34 2</inkml:trace>
    </iact:actionData>
  </iact:action>
  <iact:action type="add" startTime="346542">
    <iact:property name="dataType"/>
    <iact:actionData xml:id="d229">
      <inkml:trace xmlns:inkml="http://www.w3.org/2003/InkML" xml:id="stk224" contextRef="#ctx0" brushRef="#br0">17524 8482 0,'0'0'3,"35"0"29,35 0-22,-1-34-5,1-1 3,-1 35 0,35-35 0,-34-34-1</inkml:trace>
    </iact:actionData>
  </iact:action>
  <iact:action type="add" startTime="346759">
    <iact:property name="dataType"/>
    <iact:actionData xml:id="d230">
      <inkml:trace xmlns:inkml="http://www.w3.org/2003/InkML" xml:id="stk225" contextRef="#ctx0" brushRef="#br0">17629 8656 0,'0'0'1,"34"0"30,1-34-23,35 34 0,-1 0 0,35-35 8,-34 35-8,69-35 1,-104 35-1</inkml:trace>
    </iact:actionData>
  </iact:action>
  <iact:action type="add" startTime="347014">
    <iact:property name="dataType"/>
    <iact:actionData xml:id="d231">
      <inkml:trace xmlns:inkml="http://www.w3.org/2003/InkML" xml:id="stk226" contextRef="#ctx0" brushRef="#br0">17733 8065 0,'0'0'2,"-35"0"21,-34 35-16,34 0 3,-35 34-2,1 1 1,34 34-3,-35 0 4,36-34-3,-1 0-2,70-36 5,-35 36 0,69-35-3,1-1 1,34 1 8,35-35-9,-35 0 1,70 0 0</inkml:trace>
    </iact:actionData>
  </iact:action>
  <iact:action type="add" startTime="349190">
    <iact:property name="dataType"/>
    <iact:actionData xml:id="d232">
      <inkml:trace xmlns:inkml="http://www.w3.org/2003/InkML" xml:id="stk227" contextRef="#ctx0" brushRef="#br0">27990 7022 0,'0'0'2,"-35"0"38,1 35-24,-1 0-7,0 0-1,0 34 2,35 1-5,-34-1 5,-1 36-5,35-36 4,0 1-2,-35-1 2</inkml:trace>
    </iact:actionData>
  </iact:action>
  <iact:action type="add" startTime="349439">
    <iact:property name="dataType"/>
    <iact:actionData xml:id="d233">
      <inkml:trace xmlns:inkml="http://www.w3.org/2003/InkML" xml:id="stk228" contextRef="#ctx0" brushRef="#br0">27816 7162 0,'0'0'2,"35"0"4,0-35 10,0 35-7,34-35-2,36 35 9,34 0-7,-35 0-2,0 0 2,-34 0-2</inkml:trace>
    </iact:actionData>
  </iact:action>
  <iact:action type="add" startTime="349615">
    <iact:property name="dataType"/>
    <iact:actionData xml:id="d234">
      <inkml:trace xmlns:inkml="http://www.w3.org/2003/InkML" xml:id="stk229" contextRef="#ctx0" brushRef="#br0">28025 7405 0,'0'0'1,"35"0"38,34 0-31,36 0 0,-1 0 0,0 35 1,-34-35-2,-35-35-1</inkml:trace>
    </iact:actionData>
  </iact:action>
  <iact:action type="add" startTime="349799">
    <iact:property name="dataType"/>
    <iact:actionData xml:id="d235">
      <inkml:trace xmlns:inkml="http://www.w3.org/2003/InkML" xml:id="stk230" contextRef="#ctx0" brushRef="#br0">27747 7926 0,'0'0'1,"35"0"21,-1 0-13,1 0-2,69 0 1,36 0 1,33-34 7,1 34-9</inkml:trace>
    </iact:actionData>
  </iact:action>
  <iact:action type="add" startTime="350088">
    <iact:property name="dataType"/>
    <iact:actionData xml:id="d236">
      <inkml:trace xmlns:inkml="http://www.w3.org/2003/InkML" xml:id="stk231" contextRef="#ctx0" brushRef="#br0">28929 7648 0,'0'0'3,"0"-35"12,35 35-4,0 0 2,69 0-6,0 0-1,35 0 2,0 0-1,0 0 2,0 0 7,1-34-8,-106 34 0</inkml:trace>
    </iact:actionData>
  </iact:action>
  <iact:action type="add" startTime="350344">
    <iact:property name="dataType"/>
    <iact:actionData xml:id="d237">
      <inkml:trace xmlns:inkml="http://www.w3.org/2003/InkML" xml:id="stk232" contextRef="#ctx0" brushRef="#br0">28929 7822 0,'0'0'2,"35"0"35,34 0-29,70 0-1,0 0 2,35 0-1,-35 0 0,105-35 0,-175 35 8</inkml:trace>
    </iact:actionData>
  </iact:action>
  <iact:action type="add" startTime="350543">
    <iact:property name="dataType"/>
    <iact:actionData xml:id="d238">
      <inkml:trace xmlns:inkml="http://www.w3.org/2003/InkML" xml:id="stk233" contextRef="#ctx0" brushRef="#br0">29833 7162 0,'0'0'1,"0"-35"13,-35 35 2,35 35-8,-35-1 0,1 36 1,34 69-2,-35-35 1,0 0 0,-34 35 8,-1 1-7,70 33-2,-139 1 2</inkml:trace>
    </iact:actionData>
  </iact:action>
  <iact:action type="add" startTime="350904">
    <iact:property name="dataType"/>
    <iact:actionData xml:id="d239">
      <inkml:trace xmlns:inkml="http://www.w3.org/2003/InkML" xml:id="stk234" contextRef="#ctx0" brushRef="#br0">30563 7405 0,'0'0'3,"0"-35"0,0 0 15,35 1 1,0 34-16,34 0 4,1 0 3,-1 34-4,1 1 3,-1 35-2,-69-1 2,0 1-1,0-1 7,-34 1-6,-36-1-1,35 1 0,-34 34 1,-1-34-2,-34-1 2,0-34-1</inkml:trace>
    </iact:actionData>
  </iact:action>
  <iact:action type="add" startTime="351197">
    <iact:property name="dataType"/>
    <iact:actionData xml:id="d240">
      <inkml:trace xmlns:inkml="http://www.w3.org/2003/InkML" xml:id="stk235" contextRef="#ctx0" brushRef="#br0">30355 7926 0,'0'0'1,"34"-34"7,1 34 1,0-35-2,34 35 9,71-35-8,-36 35 0,104 0 0,-34 0 8</inkml:trace>
    </iact:actionData>
  </iact:action>
  <iact:action type="add" startTime="351479">
    <iact:property name="dataType"/>
    <iact:actionData xml:id="d241">
      <inkml:trace xmlns:inkml="http://www.w3.org/2003/InkML" xml:id="stk236" contextRef="#ctx0" brushRef="#br0">29520 8587 0,'0'0'2,"35"0"23,69 0-18,35 0 5,35 0-2,35 0-2,-1 0 0,71 0-1,-71 0 9,-69-35-7</inkml:trace>
    </iact:actionData>
  </iact:action>
  <iact:action type="add" startTime="351678">
    <iact:property name="dataType"/>
    <iact:actionData xml:id="d242">
      <inkml:trace xmlns:inkml="http://www.w3.org/2003/InkML" xml:id="stk237" contextRef="#ctx0" brushRef="#br0">29729 8830 0,'0'0'2,"34"0"5,71 0 16,-1 0-13,70 0-4,35 0 4,34-35-4,0 35 1,36-34 2,-140 34 8</inkml:trace>
    </iact:actionData>
  </iact:action>
  <iact:action type="add" startTime="354615">
    <iact:property name="dataType"/>
    <iact:actionData xml:id="d243">
      <inkml:trace xmlns:inkml="http://www.w3.org/2003/InkML" xml:id="stk238" contextRef="#ctx0" brushRef="#br0">23470 5319 0,'0'0'3,"-35"0"35,35 35-22,0 0 6,-35-35-11,35 34-4,0 1 1,0 0-1,0 0 3,0-1-4,-34 1 4,34 0-4,0 0 3,0-1-2,34-68 48,36 34-39,-35 0-7,0-35-1,34 35 0,-34 35 9,0-35-10,34 34 2,-34-34-2,-35 35 2,35 0-2,-35 0 3,0 0-4,-35-1 4,-35-34 5,36 35-7,-36-35 0,1 35 0,-1-35-1,0 0 9,36-35-8</inkml:trace>
    </iact:actionData>
  </iact:action>
  <iact:action type="add" startTime="355150">
    <iact:property name="dataType"/>
    <iact:actionData xml:id="d244">
      <inkml:trace xmlns:inkml="http://www.w3.org/2003/InkML" xml:id="stk239" contextRef="#ctx0" brushRef="#br0">23505 5389 0,'0'0'3,"35"-35"3,34 35 10,35-35-9,1 0 1,34 1 1,0 34-2,-35-35 2</inkml:trace>
    </iact:actionData>
  </iact:action>
  <iact:action type="add" startTime="356599">
    <iact:property name="dataType"/>
    <iact:actionData xml:id="d245">
      <inkml:trace xmlns:inkml="http://www.w3.org/2003/InkML" xml:id="stk240" contextRef="#ctx0" brushRef="#br0">23644 3546 0,'0'0'3,"-35"0"2,0 0 12,35-35 14,35 35-15,0 0-7,34 0-3,1 0 2,-1-34 0,1 34 1,0 0 0,-36 0-3,1 0 1,-35 34 2,35-34 1,-35 35-4,0 0 4,0 34-3,0 1 9,-35 0-8,35-1 0,-35 35 0,35-34 0,-34 34 0,-1-34 0,35-1 0,-70 1 0</inkml:trace>
    </iact:actionData>
  </iact:action>
  <iact:action type="add" startTime="356990">
    <iact:property name="dataType"/>
    <iact:actionData xml:id="d246">
      <inkml:trace xmlns:inkml="http://www.w3.org/2003/InkML" xml:id="stk241" contextRef="#ctx0" brushRef="#br0">23748 4033 0,'0'0'2,"0"-35"4,0 0 10,70 1-7,34 34-1,70-35 8,-35 0-8,35 35 0</inkml:trace>
    </iact:actionData>
  </iact:action>
  <iact:action type="add" startTime="361063">
    <iact:property name="dataType"/>
    <iact:actionData xml:id="d247">
      <inkml:trace xmlns:inkml="http://www.w3.org/2003/InkML" xml:id="stk242" contextRef="#ctx0" brushRef="#br0">22079 4520 0,'0'0'3,"0"-35"27,-35 35-14,1 0 9,-36 35 5,35-35-21,-34 34-2,-1 1 0,1 35 2,34-36-1,35 36-1,-35-1 2,35-34-2,35 35 1,0-36 0,-1 1 0,36 0 1,0-35 6,34 0-6,-35 0-1,1-35 0,-1 0-1,-34 1 3,-35-1-3,0 0 1,0 0-1,-35 35 3,1-34-3,-1 34 2,-35 0-2,-34 0 2,0 34-3,34 1 11,35 0-9,1 34 0</inkml:trace>
    </iact:actionData>
  </iact:action>
  <iact:action type="add" startTime="363167">
    <iact:property name="dataType"/>
    <iact:actionData xml:id="d248">
      <inkml:trace xmlns:inkml="http://www.w3.org/2003/InkML" xml:id="stk243" contextRef="#ctx0" brushRef="#br0">21245 7544 0,'0'0'2,"0"-35"22,0 0 0,-35 35-17,0 0 48,35 35-38,-35 0-9,1 0 0,-1-1 1,0 36-1,0-35 1,35-1-3,0 1 2,0 35-2,0-35 4,35-1-4,-35 1 3,35-35-2,0 35 9,34-35-9,1 0 2,-1 0 0,-34-35-2,35 0 2,-1 1-1,-69-1 0,35 0 0,-35 0 8,-35 0 0,0 35-9,1 0 1,-36 0 0,35 0 1,-34 0-2,-1 35 9,35-35-6,1 35-3</inkml:trace>
    </iact:actionData>
  </iact:action>
  <iact:action type="add" startTime="368095">
    <iact:property name="dataType"/>
    <iact:actionData xml:id="d249">
      <inkml:trace xmlns:inkml="http://www.w3.org/2003/InkML" xml:id="stk244" contextRef="#ctx0" brushRef="#br0">22149 7718 0,'0'0'3,"-35"34"51,35 1-49,0 0 7,0 0-5,-35 0 2,70-1 3,-35 1-2,0 0-4,35-35 60,-1 0-59,1 0 2,35 0 0,-35-35-1,34 70-1,-34-35 10,0 35-12,-1-1 12,-34 1-7,0 0-3,0 0 2,-34-1-3,34 1 4,-35-35-3,0 35 2,-34 0-2,34-35 9,-35 34-8,35-34 0,1 35 0,-1-35 0</inkml:trace>
    </iact:actionData>
  </iact:action>
  <iact:action type="add" startTime="368597">
    <iact:property name="dataType"/>
    <iact:actionData xml:id="d250">
      <inkml:trace xmlns:inkml="http://www.w3.org/2003/InkML" xml:id="stk245" contextRef="#ctx0" brushRef="#br0">22218 7822 0,'0'0'1,"35"-35"15,0 35-8,104-35 8,0 1-8,0-1 1,70 0-2,-70-69 2</inkml:trace>
    </iact:actionData>
  </iact:action>
  <iact:action type="add" startTime="369511">
    <iact:property name="dataType"/>
    <iact:actionData xml:id="d251">
      <inkml:trace xmlns:inkml="http://www.w3.org/2003/InkML" xml:id="stk246" contextRef="#ctx0" brushRef="#br0">20827 4832 0,'0'0'3,"-34"0"20,-1 35-2,35 0-12,0 0-1,0-1-1,0 1 2,-35 0 0,35 0-2,0 0 2,0-1 22,35-34 18,0 0-42,34-34 1,1 34 0,-1 34 1,-34-34-1,35 35-1,-36 0 17,-34 0-17,-34-1 2,34 1-2,-35-35 2,0 35-2,-34-35 3,34 35-4,-70-35 2,36 0-1,-1 34 2,1-34-2</inkml:trace>
    </iact:actionData>
  </iact:action>
  <iact:action type="add" startTime="369965">
    <iact:property name="dataType"/>
    <iact:actionData xml:id="d252">
      <inkml:trace xmlns:inkml="http://www.w3.org/2003/InkML" xml:id="stk247" contextRef="#ctx0" brushRef="#br0">20654 4937 0,'0'0'1,"34"0"7,1-35-1,69 0 3,1-34-1,-1 34-3,70 0 5</inkml:trace>
    </iact:actionData>
  </iact:action>
  <iact:action type="add" startTime="372343">
    <iact:property name="dataType"/>
    <iact:actionData xml:id="d253">
      <inkml:trace xmlns:inkml="http://www.w3.org/2003/InkML" xml:id="stk248" contextRef="#ctx0" brushRef="#br0">6050 1495 0,'0'0'3,"0"-35"92,0 1-69,35 34-21,-35-35 19,0 0-16,0 0 7,0 1-6,-35-1-2,0 0 10,0 35-9,1 0-2,-1 0 13,0 0-13,-35 0 0,1 0 4,-35 35 0,34 0-4,1 34 4,34-34-4,0 0 1,35-1 1,0 1 0,35 0-1,0 0 10,-1-35-9,36 34 1,-1-34-2,1-34 1,-1 34 0,1-35 1,-35-35-2,34 36 2,-34-1-2,0 0 2,0 0-1,-35 70 49,0 0-49,0 34-2,0 1 2,-35-1 3,35 1-6,-35 34 4,0-34-2,1-1 1,34 1-1</inkml:trace>
    </iact:actionData>
  </iact:action>
  <iact:action type="add" startTime="373798">
    <iact:property name="dataType"/>
    <iact:actionData xml:id="d254">
      <inkml:trace xmlns:inkml="http://www.w3.org/2003/InkML" xml:id="stk249" contextRef="#ctx0" brushRef="#br0">6641 1321 0,'0'0'3,"-35"35"35,35 0-21,0 0-1,0-1-8,0 1 7,0 0-7,35-35 24,0 35-24,34-70 4,1 35-8,-1 0 3,1 0 1,-1 0 1,1 0-2,-35 35 2,0-1 8,-1 1-10,-34 0 2,0 35-3,-34-70 4,34 34-4,-35 1 3,-35-35-2,1 35 2,-1 0 7,-34-35-9,34 0 1,105 34 0,-139-68 1</inkml:trace>
    </iact:actionData>
  </iact:action>
  <iact:action type="add" startTime="374255">
    <iact:property name="dataType"/>
    <iact:actionData xml:id="d255">
      <inkml:trace xmlns:inkml="http://www.w3.org/2003/InkML" xml:id="stk250" contextRef="#ctx0" brushRef="#br0">6641 1287 0,'0'0'1,"35"-35"6,34 35 1,1-35 0,34 35 0,0-35 0,1 1 8,-1-1-8,0 35 0,-34-35 0,-35 35 0,-1-35-2,-34 70 75,0 0-70,0 0 0,0 34-6,0 1 1,0-1 2,0 35-1,35-34 1,-35 34 0,35-34 1,0-1 6,34-34-6,-34 0-1,35 0 0,-1-35-1,-34 0 1,0-35 1,34 0-2,-34 0 2,-35-34-1,0-1 0,0 35 0,-35-34-1,0 69 2,-34-35-3,-35 35 13,-35 0-13,34 0 3,36 35-2,-1 34 0</inkml:trace>
    </iact:actionData>
  </iact:action>
  <iact:action type="add" startTime="375038">
    <iact:property name="dataType"/>
    <iact:actionData xml:id="d256">
      <inkml:trace xmlns:inkml="http://www.w3.org/2003/InkML" xml:id="stk251" contextRef="#ctx0" brushRef="#br0">8240 1148 0,'0'0'2,"70"0"37,0-35-32,34 35 1,0-35 1,35 35-2,-34-35 2,-36 35-2,-34-34 2,-35 68 55,0 1-55,0 0 0,0 34-2,0 1 2,0 34-2,0-34 2,-35 34 8,35 0-11,-69-34 4,34 34-4,0-34 4,0-1-7</inkml:trace>
    </iact:actionData>
  </iact:action>
  <iact:action type="add" startTime="375526">
    <iact:property name="dataType"/>
    <iact:actionData xml:id="d257">
      <inkml:trace xmlns:inkml="http://www.w3.org/2003/InkML" xml:id="stk252" contextRef="#ctx0" brushRef="#br0">8484 1495 0,'0'0'2,"0"-35"6,35 1 16,34 34-16,35-35 0,36 35 0,-1-35-1,0 35 2,35-35 4</inkml:trace>
    </iact:actionData>
  </iact:action>
  <iact:action type="add" startTime="376087">
    <iact:property name="dataType"/>
    <iact:actionData xml:id="d258">
      <inkml:trace xmlns:inkml="http://www.w3.org/2003/InkML" xml:id="stk253" contextRef="#ctx0" brushRef="#br0">9805 1391 0,'0'0'2,"35"0"28,0 0-23,34 0 11,36 0-11,-1 0 1,-35 0 0,36 0 0,-1-35 1,-34 35-2,-1 0 2,-34 0-2,0 0 1,-1 0 9,71 0-10,-140 0 1</inkml:trace>
    </iact:actionData>
  </iact:action>
  <iact:action type="add" startTime="376359">
    <iact:property name="dataType"/>
    <iact:actionData xml:id="d259">
      <inkml:trace xmlns:inkml="http://www.w3.org/2003/InkML" xml:id="stk254" contextRef="#ctx0" brushRef="#br0">10257 1043 0,'0'0'1,"-35"-34"5,35 68 35,35 1-32,-35 69 8,0-34-11,0 34 4,0 35-4,-35 0 5,1 35-5,-1-70-1</inkml:trace>
    </iact:actionData>
  </iact:action>
  <iact:action type="add" startTime="378694">
    <iact:property name="dataType"/>
    <iact:actionData xml:id="d260">
      <inkml:trace xmlns:inkml="http://www.w3.org/2003/InkML" xml:id="stk255" contextRef="#ctx0" brushRef="#br0">5876 2677 0,'0'0'4,"0"-35"10,0 70 9,0 0-16,0 0 2,-35-1-3,35 36 4,0-35 5,-35 34-6,35-34-1,0 35 0,0-1 1,0 1-2,0-36 2</inkml:trace>
    </iact:actionData>
  </iact:action>
  <iact:action type="add" startTime="382310">
    <iact:property name="dataType"/>
    <iact:actionData xml:id="d261">
      <inkml:trace xmlns:inkml="http://www.w3.org/2003/InkML" xml:id="stk256" contextRef="#ctx0" brushRef="#br0">7093 2747 0,'0'0'2,"-35"0"22,-34 34-8,34 36-8,0-35 1,0 34-1,1 1 0,34-1-1,0 1 1,34-35 1,1 34-2,35-34 9,-1 0-9,-34-35 2,35 0-2,34-35 2,-69-35-2,34-34 1,-34 35 0,-35-36 8,0 36-8,-70-1 0,36 35 0,-36 1 0,1 34 0,-36 0 0,36 34-1,-36 1 2,36 0-1,34 34 6</inkml:trace>
    </iact:actionData>
  </iact:action>
  <iact:action type="add" startTime="384607">
    <iact:property name="dataType"/>
    <iact:actionData xml:id="d262">
      <inkml:trace xmlns:inkml="http://www.w3.org/2003/InkML" xml:id="stk257" contextRef="#ctx0" brushRef="#br0">8275 3060 0,'0'-35'41,"0"0"-9,35 35-24,0-35 1,0 0 6,-35 1-8,0-1 2,0 0 6,-35 0-7,35 1 0,-35-1-1,0 35 2,0 0-1,-34 0-1,-1 0 2,1 35-2,34-1 2,0 1-1,0 0 1,35 0-2,35-1 9,0 1-10,35 0 2,-1 35 3,35-36-3,-34 36-3,-35-1 5,34 1 6,-69-35-7,0 34-2,-34-34 9,-1 0-8,-35-35 0,35 34 1,1-34-2,-1 0 1,35-34 0,-35 34 0,35-35-1,0 0 10,0-34-10,35-1 3,0-34-4,34 34 4,36 1-4,-71-1 11</inkml:trace>
    </iact:actionData>
  </iact:action>
  <iact:action type="add" startTime="385313">
    <iact:property name="dataType"/>
    <iact:actionData xml:id="d263">
      <inkml:trace xmlns:inkml="http://www.w3.org/2003/InkML" xml:id="stk258" contextRef="#ctx0" brushRef="#br0">9040 2816 0,'0'0'5,"-35"0"7,35 35 2,0 0 2,35-1-8,0 1-2,34 35 2,-34-35 1,0 34-3,0-34 3,0 0-1,-35-1 0,0 1 18,-35-35-10,0 35-10,-35 0 4,-34-1-3,35-34 2,69 35-3,-105-35 3</inkml:trace>
    </iact:actionData>
  </iact:action>
  <iact:action type="add" startTime="385613">
    <iact:property name="dataType"/>
    <iact:actionData xml:id="d264">
      <inkml:trace xmlns:inkml="http://www.w3.org/2003/InkML" xml:id="stk259" contextRef="#ctx0" brushRef="#br0">9110 2677 0,'0'0'2,"0"-35"5,34 1 1,36-1 1,34 0 0,70 0-2,0 1 2,35-1-4</inkml:trace>
    </iact:actionData>
  </iact:action>
  <iact:action type="add" startTime="386447">
    <iact:property name="dataType"/>
    <iact:actionData xml:id="d265">
      <inkml:trace xmlns:inkml="http://www.w3.org/2003/InkML" xml:id="stk260" contextRef="#ctx0" brushRef="#br0">4555 3824 0,'0'0'2,"-35"0"4,0 0 10,0 35-10,70-35 20,0 35-18,35-35 0,69 0 8,104 0-8,70 0 0,69 0 0,105-35 8,0 35-8,35-35 0,-1 35 0,35-34 1,-69 34 6,-35-35-8,-69 35 2,-105 0-2,-104-35 2,-70 35 5,-34 0-6,-36 0 2,-68-35 30</inkml:trace>
    </iact:actionData>
  </iact:action>
  <iact:action type="add" startTime="389226">
    <iact:property name="dataType"/>
    <iact:actionData xml:id="d266">
      <inkml:trace xmlns:inkml="http://www.w3.org/2003/InkML" xml:id="stk261" contextRef="#ctx0" brushRef="#br0">9284 4624 0,'0'0'3,"0"-35"17,-35 35-5,35-35 6,35 35-3,-1 0-2,1-34-5,35 34-6,-1-35 4,-34 35-2,34 0 1,1 0 0,-35 35 0,34-35 8,-69 34-8,0 1 0,-34 35 0,-36-1 0,0 35 0,-34-34 1,35 34-1,34-69 0,0 35 1,0-36-2,35 1-2,35-35 21,0 0-17,69 0-2,0 0-1,70-35 2,0 1 2,0-1-2,-35-35-2,0 35 11,-69 1-8</inkml:trace>
    </iact:actionData>
  </iact:action>
  <iact:action type="add" startTime="393431">
    <iact:property name="dataType"/>
    <iact:actionData xml:id="d267">
      <inkml:trace xmlns:inkml="http://www.w3.org/2003/InkML" xml:id="stk262" contextRef="#ctx0" brushRef="#br0">8171 4693 0,'0'0'3,"0"35"18,-35-35-5,35 35-6,0 0-4,0-1 10,-35 1-6,35 0-4,0 0 4,0-1-4,35-34 51,35 0-50,-36-34 9,36 34-8,0 0 0,-1 0 0,-34 34-2,0-34 4,-1 35-2,1 0 0,0 0 1,-35 0-2,0-1 2,-35 1-3,0-35 1,1 35 11,-36 0-11,1-35 2,-1 34-1,0-34-1,1 35 2,34-35-2,-34-69 1</inkml:trace>
    </iact:actionData>
  </iact:action>
  <iact:action type="add" startTime="393919">
    <iact:property name="dataType"/>
    <iact:actionData xml:id="d268">
      <inkml:trace xmlns:inkml="http://www.w3.org/2003/InkML" xml:id="stk263" contextRef="#ctx0" brushRef="#br0">8136 4659 0,'0'0'2,"0"-35"12,35 35-5,0-35-1,69 35 11,0-35-13,35 1-1,-34-1 4,-1-35 7</inkml:trace>
    </iact:actionData>
  </iact:action>
  <iact:action type="add" startTime="397871">
    <iact:property name="dataType"/>
    <iact:actionData xml:id="d269">
      <inkml:trace xmlns:inkml="http://www.w3.org/2003/InkML" xml:id="stk264" contextRef="#ctx0" brushRef="#br0">7475 4311 0,'0'0'3,"0"-35"11,0 0 1,-34 35-6,-1 0 30,0 35-30,0 0-2,1 34 2,-1 1-2,-35 0 9,36 34-8,34-35 0,0 36 0,0-36 0,34 35 0,1-34-1,35 0 10,-1-36-9,1-34 0,34 0-1,0 0 2,-34-34-2,-1-36 0,1 0 2,-35 1 1,-35 34-5,0-34 6,-35 34-4,0 0 1,-34 35 0,-1-35 1,-34 35 6,34 0-7,-34 35 0,0 0 0,138 34 0,-138 36 0</inkml:trace>
    </iact:actionData>
  </iact:action>
  <iact:action type="add" startTime="398997">
    <iact:property name="dataType"/>
    <iact:actionData xml:id="d270">
      <inkml:trace xmlns:inkml="http://www.w3.org/2003/InkML" xml:id="stk265" contextRef="#ctx0" brushRef="#br0">6085 4450 0,'0'0'1,"-35"0"8,0 35-1,0 0 8,1-1-8,-1 36 0,35-1 0,0 36 0,35-36 0,34 35 0,1-34 8,34-35-9,-34 0 2,34-35-2,-35-35 3,36 0-4,-36-35 4,-34-34-3,0 0 1,-70 34 0,0-34 8,-34 35-8,-36 34 0,1 35 0,0-35 0,34 70 0,-34-35 0,0 69-2,34-34 4,35 0-2</inkml:trace>
    </iact:actionData>
  </iact:action>
  <iact:action type="add" startTime="399583">
    <iact:property name="dataType"/>
    <iact:actionData xml:id="d271">
      <inkml:trace xmlns:inkml="http://www.w3.org/2003/InkML" xml:id="stk266" contextRef="#ctx0" brushRef="#br0">5111 4450 0,'0'0'1,"0"35"38,35 0-32,-35 34 2,35 1-1,-35 34-1,34 0 9,1 35-8,-35-34 0,35-1 1,69 0-2,-104 0 2</inkml:trace>
    </iact:actionData>
  </iact:action>
  <iact:action type="add" startTime="400758">
    <iact:property name="dataType"/>
    <iact:actionData xml:id="d272">
      <inkml:trace xmlns:inkml="http://www.w3.org/2003/InkML" xml:id="stk267" contextRef="#ctx0" brushRef="#br0">6189 6258 0,'0'0'4,"-35"0"11,0 0-2,1 0-4,-1 0 5,0 0-5,0 0-1,-34 0 1,34 0-2,-35 0 1,1 0 0,-35 0 0,34 34 0,-34-34 0,34 0 1,-34 35-2,69-35 2,-34 0-2,34 35 3,104-35 23,1 0-28,104 0 2,69-35 2,140 35-1,34-35 1,35 1 6,35-1-7,-70 0 1,70 0 6,-70 35-7,-69-34 0,-105 34 0,-69-35 0,-35 35 0,-104-35 1,0 35-1</inkml:trace>
    </iact:actionData>
  </iact:action>
  <iact:action type="add" startTime="401311">
    <iact:property name="dataType"/>
    <iact:actionData xml:id="d273">
      <inkml:trace xmlns:inkml="http://www.w3.org/2003/InkML" xml:id="stk268" contextRef="#ctx0" brushRef="#br0">5841 6431 0,'0'0'3,"-35"0"4,35 35 0,-34-35-2,68 0 6,1 0-5,70 0 4,138-35 5,105 35-8,69-34 2,35-1-2,-35 0 2,70 0 7,-105 1-8,-69 34-1,0-35 1,-69 35 0,-105-35 0,-70 35 0,1 0 0,-105 0 9,70 0-1,-139 35-8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3T18:46:21.884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act:action type="add" startTime="19645">
    <iact:property name="dataType"/>
    <iact:actionData xml:id="d0">
      <inkml:trace xmlns:inkml="http://www.w3.org/2003/InkML" xml:id="stk0" contextRef="#ctx0" brushRef="#br0">21871 11194 0,'0'0'13,"0"-35"-9,-35 70 50,0-35-46,0 35 1,0 0 6,-34 34-6,-1 1-1,36-36-1,-36 36 2,35-35-1,1 34 0,-36-34-1,70 0 3,-35-1-3,0 1 2</inkml:trace>
    </iact:actionData>
  </iact:action>
  <iact:action type="add" startTime="20102">
    <iact:property name="dataType"/>
    <iact:actionData xml:id="d1">
      <inkml:trace xmlns:inkml="http://www.w3.org/2003/InkML" xml:id="stk1" contextRef="#ctx0" brushRef="#br0">21349 11298 0,'0'0'4,"0"-34"0,35 68 59,34 1-56,-34 35 3,69-1-1,-34 1-2,-1-1-2,1-34 6,0 34-2,-1 1-2,-34-35 8,0-1-4,-35 1-6,0 0 11</inkml:trace>
    </iact:actionData>
  </iact:action>
  <iact:action type="add" startTime="21389">
    <iact:property name="dataType"/>
    <iact:actionData xml:id="d2">
      <inkml:trace xmlns:inkml="http://www.w3.org/2003/InkML" xml:id="stk2" contextRef="#ctx0" brushRef="#br0">22079 12028 0,'0'0'2,"0"-34"22,-35 68 14,1 1-29,-1 0-3,-35 34 2,36 1 0,-36-1 8,0-34-7,1 35-2,34-36 2,-34 36-2,34-35 2,35 0-1</inkml:trace>
    </iact:actionData>
  </iact:action>
  <iact:action type="add" startTime="21693">
    <iact:property name="dataType"/>
    <iact:actionData xml:id="d3">
      <inkml:trace xmlns:inkml="http://www.w3.org/2003/InkML" xml:id="stk3" contextRef="#ctx0" brushRef="#br0">21558 12063 0,'0'0'3,"34"0"34,36 35-28,-1 34-2,36 1 10,-1-1-9,-34 1 1,-1-35-2,1 34 2,-1-34-3</inkml:trace>
    </iact:actionData>
  </iact:action>
  <iact:action type="add" startTime="35340">
    <iact:property name="dataType"/>
    <iact:actionData xml:id="d4">
      <inkml:trace xmlns:inkml="http://www.w3.org/2003/InkML" xml:id="stk4" contextRef="#ctx0" brushRef="#br0">18533 11368 0,'0'0'3,"-35"0"6,0 0 20,0 0-5,70 0 16,0 0-32,0 35 1,69-35-2,35 34 2,70-34 8,-1 0-13,36 0 8,-1 35-6,0-35 0,1 35 4,-36 0 6,-34-1-8,-35-34 0,-34 35 0,-36-35 0,-34 0 0</inkml:trace>
    </iact:actionData>
  </iact:action>
  <iact:action type="add" startTime="36124">
    <iact:property name="dataType"/>
    <iact:actionData xml:id="d5">
      <inkml:trace xmlns:inkml="http://www.w3.org/2003/InkML" xml:id="stk5" contextRef="#ctx0" brushRef="#br0">18985 12167 0,'0'0'3,"-35"0"20,0 0-16,0 0 1,35 35 15,35-35-7,35 35-8,69-35 8,69 35-8,1-35 1,34 0-2,70 0 2,-35 0-2,1 0 2,-36 34-2,0-34 10,-34 0-8,-70 0-3,-35 0 4</inkml:trace>
    </iact:actionData>
  </iact:action>
  <iact:action type="add" startTime="42668">
    <iact:property name="dataType"/>
    <iact:actionData xml:id="d6">
      <inkml:trace xmlns:inkml="http://www.w3.org/2003/InkML" xml:id="stk6" contextRef="#ctx0" brushRef="#br0">19854 9421 0,'0'0'4,"35"0"49,-1 0 364,-34-35-232,0 1-129,-34 34-40,-1-35 0,0 35 9,35-35-19,-35 35 1,1 0 0,-1 0 1,-35 0 1,35 35-1,-34-35 0,34 0-2,-34 35 4,34-35-4,0 34 2,0 1 18,35 0-10,35 0 0,0-35 0,34 0-8,1 0 0,-1 0 0,36 0 0,-36-35 0,1 35 0,-35-35-2,-1 0 11,1 35-8,-35 35 38,-35 0-39,1 0 9,34 34-8,-35 1-2,0-1 0,-34 35 2,34 1-1,-35-36 0</inkml:trace>
    </iact:actionData>
  </iact:action>
  <iact:action type="add" startTime="45341">
    <iact:property name="dataType"/>
    <iact:actionData xml:id="d7">
      <inkml:trace xmlns:inkml="http://www.w3.org/2003/InkML" xml:id="stk7" contextRef="#ctx0" brushRef="#br0">20862 9247 0,'0'0'2,"0"-34"15,0-1 13,35 35-22,-70 0 105,0 35-97,1-1-11,-1 1 6,0 0-5,0 0 3,-34-1-2,69 1 0,-35 0 2,35 0 6,35-1 17,0-34-24,-1 0 0,36 0 0,-1 0 0,36 0 0,-36 0 0,1-34 1</inkml:trace>
    </iact:actionData>
  </iact:action>
  <iact:action type="add" startTime="45821">
    <iact:property name="dataType"/>
    <iact:actionData xml:id="d8">
      <inkml:trace xmlns:inkml="http://www.w3.org/2003/InkML" xml:id="stk8" contextRef="#ctx0" brushRef="#br0">21001 9317 0,'0'0'3,"0"35"42,0-1-37,0 1 0,-34 0 1,34 34-2,-35 1 3,35 34-4,-70-34 0</inkml:trace>
    </iact:actionData>
  </iact:action>
  <iact:action type="add" startTime="47828">
    <iact:property name="dataType"/>
    <iact:actionData xml:id="d9">
      <inkml:trace xmlns:inkml="http://www.w3.org/2003/InkML" xml:id="stk9" contextRef="#ctx0" brushRef="#br0">22914 3546 0,'0'0'3,"34"0"19,-34-35-14,35 35 16,-35-34-8,0 68 57,-35 1-57,35 0-9,-34 0 2,34-1-2,-35 1 2,0 0-2,0 0 2,35 0-2,0-1 9,35 1 8,0-35-9,34 0-5,36 0-4,-36 0 4,36 0-3,-1 0 9</inkml:trace>
    </iact:actionData>
  </iact:action>
  <iact:action type="add" startTime="48284">
    <iact:property name="dataType"/>
    <iact:actionData xml:id="d10">
      <inkml:trace xmlns:inkml="http://www.w3.org/2003/InkML" xml:id="stk10" contextRef="#ctx0" brushRef="#br0">23296 3720 0,'0'0'2,"-35"35"53,35 34-46,0 1 0,-34 34-2,34 0 2,-35 1-1,0 34-2</inkml:trace>
    </iact:actionData>
  </iact:action>
  <iact:action type="add" startTime="53269">
    <iact:property name="dataType"/>
    <iact:actionData xml:id="d11">
      <inkml:trace xmlns:inkml="http://www.w3.org/2003/InkML" xml:id="stk11" contextRef="#ctx0" brushRef="#br0">21905 9595 0,'35'0'26,"0"-35"-12,0 35-7,-1 0 3,1 0-3,-35-35 1,35 35 15,-35-34-16,35-1 19,-35 0-19,0 0 10,0 1-10,-35-1 9,35 0-8,-35 0 0,0 1 8,1 34-9,34-35 2,-35 35-1,-35 0 0,36 0 0,-1 35 1,0-35-2,0 34 3,0-34-4,35 35 4,0 0-4,35 0 10,0-1-6,35 1-3,-36 0 2,36 34-3,-35-34 3,-1 0-2,-34 34 1,35-34 0,-70 35 0,35-36 0,-34 1 0,34 0 8,-35-35-8,0 0 0,0 0 0,1 0 0,-1 0 1,35-35 7,35-34-9,-1-1 2,36-34-1,34 34 1,0-34 4</inkml:trace>
    </iact:actionData>
  </iact:action>
  <iact:action type="add" startTime="54749">
    <iact:property name="dataType"/>
    <iact:actionData xml:id="d12">
      <inkml:trace xmlns:inkml="http://www.w3.org/2003/InkML" xml:id="stk12" contextRef="#ctx0" brushRef="#br0">20897 7335 0,'0'0'3,"0"-34"52,0-1-34,35 35 2,-35-35-12,35 0-3,-35 1 8,0-1-8,0 0 8,0 0-8,-35 0 16,0 35-18,0 0 10,-34-34-9,34 34 13,0 0-14,0 0 0,-34 0 3,34 34 0,0-34 6,0 0-7,35 35 0,0 0 8,0 0-8,35-35 0,-35 35 0,35-1 0,35 1 8,-36 0-7,36 0-2,-1 34 2,-34-34-1,0 0 1,0-1-2,0 1 2,-35 0-3,0 0 1,0-1 2,-35-34 0,35 35-2,-70-35 1,35 35-1,1-35 2,-1 0 7,0 0-7,0-35-2,1 0 9,34 1-9,34-1 2,-34 0 0,70-34-1,-35 34-1,34-35 1,1 36 1,-1-36-1,36 35-1</inkml:trace>
    </iact:actionData>
  </iact:action>
  <iact:action type="add" startTime="58093">
    <iact:property name="dataType"/>
    <iact:actionData xml:id="d13">
      <inkml:trace xmlns:inkml="http://www.w3.org/2003/InkML" xml:id="stk13" contextRef="#ctx0" brushRef="#br0">23088 9352 0,'0'0'2,"-35"34"62,35 1-51,-35-35-2,35 35-2,-35-35-5,35 35 3,-35-35 2,35 34 0,0 1 5,-34-35-5,68 0 39,1 0-40,0 0 1,0 0-2,0 0 1,34 0 0,-34 0 0,0 0 0,-1 0 1,1 0-2,0 35 2,-35 0 14,0-1-16,0 1 2,0 0 0,-35 0 7,0-35-9,35 34 1,-69-34 0,-1 35 0,36-35 0,-36 0 0,35 0 0,0 0 0,1-35 0,-1-34 9</inkml:trace>
    </iact:actionData>
  </iact:action>
  <iact:action type="add" startTime="58788">
    <iact:property name="dataType"/>
    <iact:actionData xml:id="d14">
      <inkml:trace xmlns:inkml="http://www.w3.org/2003/InkML" xml:id="stk14" contextRef="#ctx0" brushRef="#br0">23122 9317 0,'0'0'2,"35"0"35,0-35-24,0 35-8,34-35 2,35 35 10,-34 0-9,34-34 0,-34 34 0</inkml:trace>
    </iact:actionData>
  </iact:action>
  <iact:action type="add" startTime="59853">
    <iact:property name="dataType"/>
    <iact:actionData xml:id="d15">
      <inkml:trace xmlns:inkml="http://www.w3.org/2003/InkML" xml:id="stk15" contextRef="#ctx0" brushRef="#br0">24026 7057 0,'0'0'3,"-34"35"60,34 0-53,0 0 0,0-1 0,-35 1 5,35 0 17,35-35 34,-1 0-58,1 0 1,0 0-2,0 0 2,34 0-3,-34 35 2,0-35 0,-1 0 8,-34 34-8,35-34 0,-35 35 0,0 0 0,0 0 1,-35-35-1,35 34 0,-34-34-1,-1 0 2,0 0-3,-34 35 4,-1-35-3,35-35 1,-34 35 0,34 0 8,0 0-8,0-69 0</inkml:trace>
    </iact:actionData>
  </iact:action>
  <iact:action type="add" startTime="60534">
    <iact:property name="dataType"/>
    <iact:actionData xml:id="d16">
      <inkml:trace xmlns:inkml="http://www.w3.org/2003/InkML" xml:id="stk16" contextRef="#ctx0" brushRef="#br0">24131 7127 0,'0'0'5,"0"-35"15,34 35-13,36 0 2,-1 0-3,1 0 3,34 0-3,-34 0 10,-1-35-6,1 35-3,0 0 1</inkml:trace>
    </iact:actionData>
  </iact:action>
  <iact:action type="add" startTime="63125">
    <iact:property name="dataType"/>
    <iact:actionData xml:id="d17">
      <inkml:trace xmlns:inkml="http://www.w3.org/2003/InkML" xml:id="stk17" contextRef="#ctx0" brushRef="#br0">24444 9108 0,'0'0'3,"0"-35"18,-35 35 35,0 35-39,-35 0-9,1 35 1,-1-1 6,36-34-7,-36 34 2,70-34-5,-35 0 5,35 0-4,0-1 3,35 1-2,35 0 9,-36-35-8,36 0 0,-35 0-2,34 0 10,-34-35-5,0 0-5,0 1 3,-35-1 8,-35 0-1,0 35 0,-35 0-10,36 0 2,-36 0 0,1 0 0,-1 35 0,35 0 9</inkml:trace>
    </iact:actionData>
  </iact:action>
  <iact:action type="add" startTime="64021">
    <iact:property name="dataType"/>
    <iact:actionData xml:id="d18">
      <inkml:trace xmlns:inkml="http://www.w3.org/2003/InkML" xml:id="stk18" contextRef="#ctx0" brushRef="#br0">25278 9317 0,'0'0'2,"0"-35"45,35 35-23,-35-35-16,35 35 0,-1 0 0,1 0 0,0 0 0,0 0 0,-1 0 0,1 0 16,-35 35-8,-35 0 1,1 0-1,-1-1-9,0-34 8,0 0-8,35 35 3,-34-35-1,68 35 13,1-35-6,0 0-8,34 35 8,-34-35-10,0 34 4,-35 1 6,0 0-10,0 0 11,-35-35-8,35 34 0,-35-34-2,-34 0 2,-1 0-3,1-34 11,-35 34-9,34 0-1,35 0 8</inkml:trace>
    </iact:actionData>
  </iact:action>
  <iact:action type="add" startTime="65997">
    <iact:property name="dataType"/>
    <iact:actionData xml:id="d19">
      <inkml:trace xmlns:inkml="http://www.w3.org/2003/InkML" xml:id="stk19" contextRef="#ctx0" brushRef="#br0">20793 3824 0,'0'0'2,"-35"-34"24,0 34 26,35-35-28,35 35 0,0 0-8,-1 0-8,1 0 1,35 0-2,-35-35 1,34 35 9,-34 0-1,0 35-9,-35 0 20,-35-35-22,35 34 5,-35-34-4,0 35 5,1 0-6,-1-35 17,35 35-11,-35-35-4,70 0 18,0 0-18,-1 34 0,1-34 2,0 0-2,0 35 1,-1 0 1,1-35-2,-35 35 2,0-1-2,-35 1 19,-34 0-20,34-35 4,-69 0-4,-1 0 3,1 35-2,35-70 2,-36 35-2,70 0 1,1 0 0</inkml:trace>
    </iact:actionData>
  </iact:action>
  <iact:action type="add" startTime="69893">
    <iact:property name="dataType"/>
    <iact:actionData xml:id="d20">
      <inkml:trace xmlns:inkml="http://www.w3.org/2003/InkML" xml:id="stk20" contextRef="#ctx0" brushRef="#br0">24235 3720 0,'0'0'2,"35"-35"117,-1 0-102,-34 1-2,0-1-5,0 0 12,0 0-15,-34 1 9,-1 34-8,-35 0 0,36 0 0,-36 0 0,1 0 0,34 34-1,0-34 2,0 35-1,35 0 0,0 0 0,35-1-1,0 1 10,0 0-9,34 0 1,-34 0-1,0 34-3,-1-34 6,1 34-6,-35-34 5,0 0-2,-35 0 0,35-1-1,-34-34 2,-1 0 14,0-34-14,35-1-1,-35 0 0,35 0-1,0 1 2,35-1-1,35-35-1,-1 36 2,1-1-1,34 0 8</inkml:trace>
    </iact:actionData>
  </iact:action>
  <iact:action type="add" startTime="71357">
    <iact:property name="dataType"/>
    <iact:actionData xml:id="d21">
      <inkml:trace xmlns:inkml="http://www.w3.org/2003/InkML" xml:id="stk21" contextRef="#ctx0" brushRef="#br0">24200 5076 0,'0'0'2,"0"-35"69,35 35-31,0 0-26,-35-35-4,34 35 0,1 0-4,0 0 2,0 35-1,-35 0 17,0 0-8,0-1-8,-35-34 0,35 35 0,-35-35 0,0 35 7,1-35-3,-1 0-5,35 35 1,35-35 31,34 0-24,-34 34-7,0-34 0,0 35-1,-35 0 18,0 0-9,-35-35 0,0 0 0,0 0-8,-34 0 0,-1 0-1,-34 0 2,34 0-1,36 0 1,-1 0-2</inkml:trace>
    </iact:actionData>
  </iact:action>
  <iact:action type="add" startTime="79293">
    <iact:property name="dataType"/>
    <iact:actionData xml:id="d22">
      <inkml:trace xmlns:inkml="http://www.w3.org/2003/InkML" xml:id="stk22" contextRef="#ctx0" brushRef="#br0">25800 4659 0,'0'0'2,"-35"0"4,35-35 3,0 0 14,35 70 115,-35 0-122,0-1-12,34 36 15,-34-35-11,0 34-2,0-34 2,0 34 0,0-34 0,0 0 0,0 0 8</inkml:trace>
    </iact:actionData>
  </iact:action>
  <iact:action type="add" startTime="80125">
    <iact:property name="dataType"/>
    <iact:actionData xml:id="d23">
      <inkml:trace xmlns:inkml="http://www.w3.org/2003/InkML" xml:id="stk23" contextRef="#ctx0" brushRef="#br0">25904 5632 0,'0'0'2,"0"-35"20,-35 35-14,35-35 0,35 35 0,-35 35 40,0 0-32,35 0-8,-35 34 1,0 1-2,0-35 9,0 34-7,34-34-2,-34 0 3,0-1-4,0 1 4,0 0 37</inkml:trace>
    </iact:actionData>
  </iact:action>
  <iact:action type="add" startTime="80804">
    <iact:property name="dataType"/>
    <iact:actionData xml:id="d24">
      <inkml:trace xmlns:inkml="http://www.w3.org/2003/InkML" xml:id="stk24" contextRef="#ctx0" brushRef="#br0">25834 6466 0,'0'0'1,"0"35"63,0 0-55,35 0-4,-35 34 5,0-34 6,0 34-5,0-34-6,0 0 6,0 0-6,35-1 1,-35 1 3,0 0 7,0-105 33</inkml:trace>
    </iact:actionData>
  </iact:action>
  <iact:action type="add" startTime="86725">
    <iact:property name="dataType"/>
    <iact:actionData xml:id="d25">
      <inkml:trace xmlns:inkml="http://www.w3.org/2003/InkML" xml:id="stk25" contextRef="#ctx0" brushRef="#br0">23157 2399 0,'0'0'2,"0"-35"12,-35 35-4,70 0 28,-35 35-30,0 0 0,0 34 0,0-34 8,0 0-8,0 34 0,0-34 0,0 0 0,0 0 0,0-1 8</inkml:trace>
    </iact:actionData>
  </iact:action>
  <iact:action type="add" startTime="87157">
    <iact:property name="dataType"/>
    <iact:actionData xml:id="d26">
      <inkml:trace xmlns:inkml="http://www.w3.org/2003/InkML" xml:id="stk26" contextRef="#ctx0" brushRef="#br0">23261 2156 0,'0'0'2,"0"-35"5,-34 35 8,-1-35-7,-35 35 1,36 0-2,-1 0 1,0-35 0,0 35 0,0 35 0,-34-35-1,-1 0 1,1 35 1,-1 0-2,1-1 2,-1 1 7,1 35-7,34-36-3,0 36 4,0 34-4,35-34 1,0-1 2,0 36 1,0-71-3,35 36 0,0-1 1,34-34 1,36 35 6,-1-35-6,0 34-2,35-69 2,1 35-2,-36-35 2,35 0-1,-70-35-1,1 0 2,-35 1-1,34-1 0,-69 0 8,35-35-7,-35 36-2,0-36 2,0 35-3,0-34 1,0-1 2,-35 1 1,35-35-3,-34 34 0,-1 0 9,0 1-7,0 34-1,0 0 0,1 1-1,-36-1 2,-34 0-1,0 35 8,-36 0-9,1 0 2,0 35-2,35 0 2,34-1-1,36 1 0,-1 35-1</inkml:trace>
    </iact:actionData>
  </iact:action>
  <iact:action type="add" startTime="93197">
    <iact:property name="dataType"/>
    <iact:actionData xml:id="d27">
      <inkml:trace xmlns:inkml="http://www.w3.org/2003/InkML" xml:id="stk27" contextRef="#ctx0" brushRef="#br0">27190 7092 0,'0'0'3,"-34"0"20,34 35-7,0 0-7,0-1-4,0 1 3,0 35 0,34-70 0,-34 34-1,0 1 1,35-70 32,0 35-22,35-34-11,-1 34-1,-34-35 4,34 35-1,1 0-2,-35 35 1,-1-1-1,1 1 1,-35 0 8,35 0-7,-35-1-2,-35 1 10,0-35-1,-34 35-8,-1-35-1,-34 0 1,35 0 9,-1-70-9</inkml:trace>
    </iact:actionData>
  </iact:action>
  <iact:action type="add" startTime="93660">
    <iact:property name="dataType"/>
    <iact:actionData xml:id="d28">
      <inkml:trace xmlns:inkml="http://www.w3.org/2003/InkML" xml:id="stk28" contextRef="#ctx0" brushRef="#br0">27330 7057 0,'0'0'1,"34"0"6,36-35 11,-35 35-11,34-34 1,70 34 0,0 0 0,0 0 9</inkml:trace>
    </iact:actionData>
  </iact:action>
  <iact:action type="add" startTime="93999">
    <iact:property name="dataType"/>
    <iact:actionData xml:id="d29">
      <inkml:trace xmlns:inkml="http://www.w3.org/2003/InkML" xml:id="stk29" contextRef="#ctx0" brushRef="#br0">28338 7370 0,'0'-35'24,"35"35"-8,34 0-7,36 0-4,-1 0 10,0 0-6,0-34-2,-69 34 0</inkml:trace>
    </iact:actionData>
  </iact:action>
  <iact:action type="add" startTime="94181">
    <iact:property name="dataType"/>
    <iact:actionData xml:id="d30">
      <inkml:trace xmlns:inkml="http://www.w3.org/2003/InkML" xml:id="stk30" contextRef="#ctx0" brushRef="#br0">28651 7057 0,'0'0'1,"-35"0"13,0 35-6,35 0 1,-34 0-1,34 34 0,0 1-1,0-1 1,34 35 0,-34-34 8,35-1-7</inkml:trace>
    </iact:actionData>
  </iact:action>
  <iact:action type="add" startTime="94596">
    <iact:property name="dataType"/>
    <iact:actionData xml:id="d31">
      <inkml:trace xmlns:inkml="http://www.w3.org/2003/InkML" xml:id="stk31" contextRef="#ctx0" brushRef="#br0">29381 6988 0,'0'0'2,"0"-35"13,35 35 1,0 0 8,34 35-16,-69-1 0,35 36 8,-35 0-8,0-36-1,-35 36 1,0-35 1,-34-1-1,-1 1 0,1 0 0,-1-35 0,35-35-1,1 35 3,-1-35-4,35 1 4,0-1-4,35 35 2,-35-35 0,34 35 8,1 35 0,0 0-8,0-1-1,34 1 2,-34 0-2,0 34 2,34-34-2,-34-35 3</inkml:trace>
    </iact:actionData>
  </iact:action>
  <iact:action type="add" startTime="95215">
    <iact:property name="dataType"/>
    <iact:actionData xml:id="d32">
      <inkml:trace xmlns:inkml="http://www.w3.org/2003/InkML" xml:id="stk32" contextRef="#ctx0" brushRef="#br0">29833 6953 0,'0'0'5,"0"-35"-5,35 0 25,34 35-9,36 0-8,-1-34 0,70 68 0,0-34 0,-105 0-1</inkml:trace>
    </iact:actionData>
  </iact:action>
  <iact:action type="add" startTime="95421">
    <iact:property name="dataType"/>
    <iact:actionData xml:id="d33">
      <inkml:trace xmlns:inkml="http://www.w3.org/2003/InkML" xml:id="stk33" contextRef="#ctx0" brushRef="#br0">30146 7127 0,'0'0'2,"0"35"12,-35-1 0,35 1-4,0 35-2,0-1 1,0 1-2,35-1-1,-35 1 3</inkml:trace>
    </iact:actionData>
  </iact:action>
  <iact:action type="add" startTime="95860">
    <iact:property name="dataType"/>
    <iact:actionData xml:id="d34">
      <inkml:trace xmlns:inkml="http://www.w3.org/2003/InkML" xml:id="stk34" contextRef="#ctx0" brushRef="#br0">30563 7301 0,'0'0'3,"0"-35"1,35 35 6,0 0-2,0-35 0,69 35-1,-35 0 2,36-35 7</inkml:trace>
    </iact:actionData>
  </iact:action>
  <iact:action type="add" startTime="96044">
    <iact:property name="dataType"/>
    <iact:actionData xml:id="d35">
      <inkml:trace xmlns:inkml="http://www.w3.org/2003/InkML" xml:id="stk35" contextRef="#ctx0" brushRef="#br0">30563 7544 0,'0'0'0,"35"0"25,35-35-16,-1 35-2,35 0 1,1-69 0</inkml:trace>
    </iact:actionData>
  </iact:action>
  <iact:action type="add" startTime="96407">
    <iact:property name="dataType"/>
    <iact:actionData xml:id="d36">
      <inkml:trace xmlns:inkml="http://www.w3.org/2003/InkML" xml:id="stk36" contextRef="#ctx0" brushRef="#br0">31467 7440 0,'0'0'5,"35"-35"35,35 70-31,34-35-1,0 0 0,1 0 0,-36 0 8,1 0-8,-1 0 0,-34 0 0,0 0 0,34 0 23,-104 0-24</inkml:trace>
    </iact:actionData>
  </iact:action>
  <iact:action type="add" startTime="96741">
    <iact:property name="dataType"/>
    <iact:actionData xml:id="d37">
      <inkml:trace xmlns:inkml="http://www.w3.org/2003/InkML" xml:id="stk37" contextRef="#ctx0" brushRef="#br0">32649 7022 0,'0'0'2,"0"35"35,0 0-20,35 0-8,-35 0-3,35-35 3,-35 34-1,35-34 24,0 0-17,-1 0 1,36 0-9,-35 0 2,-1 35-1,1-35 1,0 35 2,0 34-6,-35-34 3,0 0-1,0 0 3,-35-1-4,0 1 20,0-35-20,-34 0 3,-35-35-1,-36 35 0,36 0 0,35-104 0</inkml:trace>
    </iact:actionData>
  </iact:action>
  <iact:action type="add" startTime="97157">
    <iact:property name="dataType"/>
    <iact:actionData xml:id="d38">
      <inkml:trace xmlns:inkml="http://www.w3.org/2003/InkML" xml:id="stk38" contextRef="#ctx0" brushRef="#br0">32823 7022 0,'0'0'1,"35"-34"7,0 34-1,34-35 3,36 35 6,34-35-10,-35 35 2,35 0 0</inkml:trace>
    </iact:actionData>
  </iact:action>
  <iact:action type="add" startTime="103404">
    <iact:property name="dataType"/>
    <iact:actionData xml:id="d39">
      <inkml:trace xmlns:inkml="http://www.w3.org/2003/InkML" xml:id="stk39" contextRef="#ctx0" brushRef="#br0">28095 9004 0,'0'0'2,"0"-35"3,34 35 15,1 0-14,35 0 9,34-35-8,0 35 2,35 0-1,-34 0 1,34 0-2,-70 0 1</inkml:trace>
    </iact:actionData>
  </iact:action>
  <iact:action type="add" startTime="103622">
    <iact:property name="dataType"/>
    <iact:actionData xml:id="d40">
      <inkml:trace xmlns:inkml="http://www.w3.org/2003/InkML" xml:id="stk40" contextRef="#ctx0" brushRef="#br0">28512 9421 0,'0'0'2,"0"35"35,-35-35-30,35 35 0,0-1 2,35 1-1,-35 0 0,-35 69 0,35-34 0,0 34-1</inkml:trace>
    </iact:actionData>
  </iact:action>
  <iact:action type="add" startTime="103916">
    <iact:property name="dataType"/>
    <iact:actionData xml:id="d41">
      <inkml:trace xmlns:inkml="http://www.w3.org/2003/InkML" xml:id="stk41" contextRef="#ctx0" brushRef="#br0">28999 9560 0,'0'0'1,"0"-35"24,34 35-16,36 0-3,-1 0 2,36-34 8,-1 34-9,0 0 0,1 0 2,-71 0-2</inkml:trace>
    </iact:actionData>
  </iact:action>
  <iact:action type="add" startTime="104212">
    <iact:property name="dataType"/>
    <iact:actionData xml:id="d42">
      <inkml:trace xmlns:inkml="http://www.w3.org/2003/InkML" xml:id="stk42" contextRef="#ctx0" brushRef="#br0">29068 9734 0,'0'0'1,"35"0"39,0 0-30,34-35-3,35 35 0,36 0 2,-1 0-4</inkml:trace>
    </iact:actionData>
  </iact:action>
  <iact:action type="add" startTime="104397">
    <iact:property name="dataType"/>
    <iact:actionData xml:id="d43">
      <inkml:trace xmlns:inkml="http://www.w3.org/2003/InkML" xml:id="stk43" contextRef="#ctx0" brushRef="#br0">29729 9630 0,'34'0'18,"36"34"-2,34-34-11,1 0 4,34 0-2,-35 0 2,0-34-1,-34 34 0,-35-35-1,-35 0 1,0 0 1,-35 1-1,-35-1 0,1 35 7,-35-35-6,34 35-2,-34 0 2,104 35-1,-105 0 0</inkml:trace>
    </iact:actionData>
  </iact:action>
  <iact:action type="add" startTime="104932">
    <iact:property name="dataType"/>
    <iact:actionData xml:id="d44">
      <inkml:trace xmlns:inkml="http://www.w3.org/2003/InkML" xml:id="stk44" contextRef="#ctx0" brushRef="#br0">31363 9525 0,'0'0'6,"-35"0"-1,0 0 17,35 35 1,35 0-16,0 0 2,34-1 1,1 1-3,0 0 2,-1-35-3,-34 0 2,0 0 0,-1-35 0,-34-34-1,0 34 10,-69-35-9,34 36-1,0-1 2,-34 35-1,34-35 1</inkml:trace>
    </iact:actionData>
  </iact:action>
  <iact:action type="add" startTime="105230">
    <iact:property name="dataType"/>
    <iact:actionData xml:id="d45">
      <inkml:trace xmlns:inkml="http://www.w3.org/2003/InkML" xml:id="stk45" contextRef="#ctx0" brushRef="#br0">31711 9421 0,'0'0'2,"34"0"19,1 0-14,0 35 1,0 0 9,34-1-10,-34 36 3,0-35-2,0-1-1,-35 1 1,0-70 16,0 1-16,34-1 8,-34-35-7,35 1-2,69-1 2,-34 36-2,0-1 3,-36 0-4</inkml:trace>
    </iact:actionData>
  </iact:action>
  <iact:action type="add" startTime="106140">
    <iact:property name="dataType"/>
    <iact:actionData xml:id="d46">
      <inkml:trace xmlns:inkml="http://www.w3.org/2003/InkML" xml:id="stk46" contextRef="#ctx0" brushRef="#br0">28060 10534 0,'0'0'3,"35"-35"21,-1 35-18,71 0 2,34 0-1,0-35 2,35 35 7,-35 0-9</inkml:trace>
    </iact:actionData>
  </iact:action>
  <iact:action type="add" startTime="106340">
    <iact:property name="dataType"/>
    <iact:actionData xml:id="d47">
      <inkml:trace xmlns:inkml="http://www.w3.org/2003/InkML" xml:id="stk47" contextRef="#ctx0" brushRef="#br0">28407 10812 0,'0'0'3,"-34"34"28,34 1-25,0 0 3,0 34 0,0-34-3,0 69 4,0-69 3</inkml:trace>
    </iact:actionData>
  </iact:action>
  <iact:action type="add" startTime="106580">
    <iact:property name="dataType"/>
    <iact:actionData xml:id="d48">
      <inkml:trace xmlns:inkml="http://www.w3.org/2003/InkML" xml:id="stk48" contextRef="#ctx0" brushRef="#br0">28894 10951 0,'0'0'5,"35"0"15,0 0-14,34-35 2,36 35 3,68 0-5,-68 0 1</inkml:trace>
    </iact:actionData>
  </iact:action>
  <iact:action type="add" startTime="106749">
    <iact:property name="dataType"/>
    <iact:actionData xml:id="d49">
      <inkml:trace xmlns:inkml="http://www.w3.org/2003/InkML" xml:id="stk49" contextRef="#ctx0" brushRef="#br0">29033 11194 0,'0'0'1,"35"-35"21,0 35-13,69 0-1,35-35 1,35 35 4</inkml:trace>
    </iact:actionData>
  </iact:action>
  <iact:action type="add" startTime="107006">
    <iact:property name="dataType"/>
    <iact:actionData xml:id="d50">
      <inkml:trace xmlns:inkml="http://www.w3.org/2003/InkML" xml:id="stk50" contextRef="#ctx0" brushRef="#br0">29972 10812 0,'0'0'3,"-35"34"2,35 1 34,0 0-32,35 0 9,-35-1-8,70-34 0,-1 35 0,1-35 0,34 0 0,0 0 0,1 0 8,-36 0-8,-34 0 0,0 35 0,0-35 0,-35 35 1,0-1-2,0 1 2,-35 0-2,-35 0 0,35-35 2,-69 35 1,-35-35-5,0 34 4,0-34-2</inkml:trace>
    </iact:actionData>
  </iact:action>
  <iact:action type="add" startTime="107349">
    <iact:property name="dataType"/>
    <iact:actionData xml:id="d51">
      <inkml:trace xmlns:inkml="http://www.w3.org/2003/InkML" xml:id="stk51" contextRef="#ctx0" brushRef="#br0">30181 10812 0,'0'0'2,"35"0"4,-35-35 2,69 0-2,35 0 3,1 1-2,69 34 4,-1 0 2</inkml:trace>
    </iact:actionData>
  </iact:action>
  <iact:action type="add" startTime="114132">
    <iact:property name="dataType"/>
    <iact:actionData xml:id="d52">
      <inkml:trace xmlns:inkml="http://www.w3.org/2003/InkML" xml:id="stk52" contextRef="#ctx0" brushRef="#br0">30007 8830 0,'0'0'4,"0"70"1,-35-105 2,35 0 2,-35 35-2,70 0 42,0 0-42,0 0 3,69 0-5,-34 0 6,69 35-4,-35-35-1,0 0 4,-34 35-1,-1-35-2,1 0 1,-35 0 0,-1 0 0,1 34 8</inkml:trace>
    </iact:actionData>
  </iact:action>
  <iact:action type="add" startTime="114478">
    <iact:property name="dataType"/>
    <iact:actionData xml:id="d53">
      <inkml:trace xmlns:inkml="http://www.w3.org/2003/InkML" xml:id="stk53" contextRef="#ctx0" brushRef="#br0">30076 9004 0,'35'0'24,"0"0"-16,35 0 0,34 35 0,0-35-1,35 34 3,-34-34-3,-1 35 2,-35-35-2,1 35 7</inkml:trace>
    </iact:actionData>
  </iact:action>
  <iact:action type="add" startTime="114685">
    <iact:property name="dataType"/>
    <iact:actionData xml:id="d54">
      <inkml:trace xmlns:inkml="http://www.w3.org/2003/InkML" xml:id="stk54" contextRef="#ctx0" brushRef="#br0">30946 8656 0,'0'0'2,"0"-34"4,34 68 42,-34 36-40,35 34 0,-35 0 0,0 1-2,-35-1 2,1-34 10,-1-1-11,-35 1 2,1-36-3</inkml:trace>
    </iact:actionData>
  </iact:action>
  <iact:action type="add" startTime="115052">
    <iact:property name="dataType"/>
    <iact:actionData xml:id="d55">
      <inkml:trace xmlns:inkml="http://www.w3.org/2003/InkML" xml:id="stk55" contextRef="#ctx0" brushRef="#br0">31676 8865 0,'0'0'0,"69"-35"28,-34 35-23,35 0 5,-1-35-3,70 35 1,0 35 0,35-35 0,0 0-1,-70 35 1</inkml:trace>
    </iact:actionData>
  </iact:action>
  <iact:action type="add" startTime="115295">
    <iact:property name="dataType"/>
    <iact:actionData xml:id="d56">
      <inkml:trace xmlns:inkml="http://www.w3.org/2003/InkML" xml:id="stk56" contextRef="#ctx0" brushRef="#br0">31641 9073 0,'0'0'5,"70"0"15,-1 0-15,36 0 2,34 35 1,34-35 0,-33 0 8,68 0-8,-104 35-1,-34-70 2</inkml:trace>
    </iact:actionData>
  </iact:action>
  <iact:action type="add" startTime="115574">
    <iact:property name="dataType"/>
    <iact:actionData xml:id="d57">
      <inkml:trace xmlns:inkml="http://www.w3.org/2003/InkML" xml:id="stk57" contextRef="#ctx0" brushRef="#br0">32058 8448 0,'0'0'2,"0"-35"12,-34 35 2,-1 0-8,0 35-2,-69-1 4,-35 36-3,0 34 0,69 1 1,0-36 2,36 35 7,34-34-12,0-1 4,34 1-2,1-35 1,35 0 1,34-1-2,0-34 1,36 35 1</inkml:trace>
    </iact:actionData>
  </iact:action>
  <iact:action type="add" startTime="119749">
    <iact:property name="dataType"/>
    <iact:actionData xml:id="d58">
      <inkml:trace xmlns:inkml="http://www.w3.org/2003/InkML" xml:id="stk58" contextRef="#ctx0" brushRef="#br0">31259 11020 0,'0'0'3,"0"-35"10,34 35 27,36 0-32,34 0 0,1 0 0,-1 35 9,35-35-10,-35 0 2,1 0-2,-36 35 2</inkml:trace>
    </iact:actionData>
  </iact:action>
  <iact:action type="add" startTime="119981">
    <iact:property name="dataType"/>
    <iact:actionData xml:id="d59">
      <inkml:trace xmlns:inkml="http://www.w3.org/2003/InkML" xml:id="stk59" contextRef="#ctx0" brushRef="#br0">31259 11194 0,'0'0'1,"34"0"21,1-35-14,35 35 9,69 35-10,0-35 2,0 0-2,0 0 0</inkml:trace>
    </iact:actionData>
  </iact:action>
  <iact:action type="add" startTime="120147">
    <iact:property name="dataType"/>
    <iact:actionData xml:id="d60">
      <inkml:trace xmlns:inkml="http://www.w3.org/2003/InkML" xml:id="stk60" contextRef="#ctx0" brushRef="#br0">32093 10777 0,'0'0'2,"0"-35"13,35 35 9,-35 35-17,35 0 11,-1 34-11,-34 1 2,0-1-2,-34 35 2,-36-34-3,1 0 4,-1 34-4</inkml:trace>
    </iact:actionData>
  </iact:action>
  <iact:action type="add" startTime="120460">
    <iact:property name="dataType"/>
    <iact:actionData xml:id="d61">
      <inkml:trace xmlns:inkml="http://www.w3.org/2003/InkML" xml:id="stk61" contextRef="#ctx0" brushRef="#br0">32823 11090 0,'0'0'1,"35"0"7,35-35 2,-36 35-5,71 0 11,-1 0-8,0 0 0,105 0 0,-139 35-1</inkml:trace>
    </iact:actionData>
  </iact:action>
  <iact:action type="add" startTime="120653">
    <iact:property name="dataType"/>
    <iact:actionData xml:id="d62">
      <inkml:trace xmlns:inkml="http://www.w3.org/2003/InkML" xml:id="stk62" contextRef="#ctx0" brushRef="#br0">32962 11298 0,'0'0'2,"35"0"13,0 0-10,34 0 11,36 0-6,34 0-3,0 35 0,0-70 1</inkml:trace>
    </iact:actionData>
  </iact:action>
  <iact:action type="add" startTime="120884">
    <iact:property name="dataType"/>
    <iact:actionData xml:id="d63">
      <inkml:trace xmlns:inkml="http://www.w3.org/2003/InkML" xml:id="stk63" contextRef="#ctx0" brushRef="#br0">33275 10673 0,'0'0'3,"-34"-35"10,-1 35 3,0 35-4,-35-1 7,-34 71-15,-35-36 2,0 1 2,0 34-1,69 0 2,-34 1-2,69-36 2,1 1-2,34-1 1,0 1 0,34-36 0,36 36 0,69-35 8,35-35-7,-35-35-1</inkml:trace>
    </iact:actionData>
  </iact:action>
  <iact:action type="add" startTime="121772">
    <iact:property name="dataType"/>
    <iact:actionData xml:id="d64">
      <inkml:trace xmlns:inkml="http://www.w3.org/2003/InkML" xml:id="stk64" contextRef="#ctx0" brushRef="#br0">29416 11715 0,'0'0'1,"-70"0"7,1 0-1,-36 0 0,36 0 2,-1-34-1,36 34 0,-1 0 0,70 0 25,34 0-26,70 0 2,70 34-3,-1-34 5,105 35-6,70-35 5,-1 35 5,1-35-7,-70 0 0,-35 35 0,0-35 8,-104 34-8,-35-34 0,-35 0 0,-69 0 0,0 0 0,-105 0 11,36 0-10,-36 0-4</inkml:trace>
    </iact:actionData>
  </iact:action>
  <iact:action type="add" startTime="122214">
    <iact:property name="dataType"/>
    <iact:actionData xml:id="d65">
      <inkml:trace xmlns:inkml="http://www.w3.org/2003/InkML" xml:id="stk65" contextRef="#ctx0" brushRef="#br0">28929 11820 0,'0'0'4,"70"0"17,34 34-14,70-34 0,34 0 2,70 35-3,35-35 3,0 35-2,35 0 9,-70 0-6,0-1-5,-69-34 4,0 35-1,-105-35 0,-34 0 0,-36 0 0,1-35 0,-70 35-1</inkml:trace>
    </iact:actionData>
  </iact:action>
  <iact:action type="add" startTime="124541">
    <iact:property name="dataType"/>
    <iact:actionData xml:id="d66">
      <inkml:trace xmlns:inkml="http://www.w3.org/2003/InkML" xml:id="stk66" contextRef="#ctx0" brushRef="#br0">21766 10429 0,'0'0'3,"-35"0"9,1 0 5,-1 35-1,0 0-8,0 34 1,-34-34 7,34 35-9,0-36 2,-34 36-1,34-35 0,0-1-2,0 1 3,35 0-1,70-35 0,-140 35 0</inkml:trace>
    </iact:actionData>
  </iact:action>
  <iact:action type="add" startTime="124940">
    <iact:property name="dataType"/>
    <iact:actionData xml:id="d67">
      <inkml:trace xmlns:inkml="http://www.w3.org/2003/InkML" xml:id="stk67" contextRef="#ctx0" brushRef="#br0">21140 10568 0,'0'0'3,"0"-34"10,35 68 36,35 1-43,-1 35 5,1-1-5,34 1 3,-34-36 0,-1 36-2,1-35 1,-1-1 9,-34 36-10</inkml:trace>
    </iact:actionData>
  </iact:action>
  <iact:action type="add" startTime="131004">
    <iact:property name="dataType"/>
    <iact:actionData xml:id="d68">
      <inkml:trace xmlns:inkml="http://www.w3.org/2003/InkML" xml:id="stk68" contextRef="#ctx0" brushRef="#br0">19958 13593 0,'0'0'1,"0"-35"14,35 35 1,-35-35 0,0 70 57,35-35-67,-35 35 13,0-1-10,34 1-2,-34 0 1,0 34 0,0-34 0,0 0-3,0 0 12,0-1-9,0 1 0,0 0-1,-34 0 2,34 0-2,0-1 18,34-34-1,-34 35-15,35-70 57,104 1-58,105-71 1,69-69-3,278-34 10,35-70-10,-35 0 10,-35 104-7,-104 35-3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0-10-03T18:46:21.8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5360">
    <iact:property name="dataType"/>
    <iact:actionData xml:id="d0">
      <inkml:trace xmlns:inkml="http://www.w3.org/2003/InkML" xml:id="stk0" contextRef="#ctx0" brushRef="#br0">17281 11264 0,'-35'0'50,"35"34"6,35-34 0,0 0-50,34-34 2,35 34 0,-34 0-1,0 0 1,-36 0 8,1 0-7,0-35-2,0 35 9,-35 35-6,34-35 12,-34 34-14,0 1 0,0 35 0,-34-1 0,34 35 0,-35-34 1,0-35 6,0 34-7,1 1 0,-1-36-1,0 36 3</inkml:trace>
    </iact:actionData>
  </iact:action>
  <iact:action type="add" startTime="25977">
    <iact:property name="dataType"/>
    <iact:actionData xml:id="d1">
      <inkml:trace xmlns:inkml="http://www.w3.org/2003/InkML" xml:id="stk1" contextRef="#ctx0" brushRef="#br0">17281 11646 0,'0'0'2,"35"0"27,69-35-22,35 35 1,-35-35 9,35-69-11</inkml:trace>
    </iact:actionData>
  </iact:action>
  <iact:action type="add" startTime="27320">
    <iact:property name="dataType"/>
    <iact:actionData xml:id="d2">
      <inkml:trace xmlns:inkml="http://www.w3.org/2003/InkML" xml:id="stk2" contextRef="#ctx0" brushRef="#br0">18811 11159 0,'0'0'2,"34"0"14,-34-35-1,0 70 98,-34 0-106,-1 0 0,0 0 0,0 34 1,1-34 0,-1 34 0,0 1 0,0-35 0,1-1 1,-1 1-2,35 0 1,35 0 9,-1-1-1,1-34-9,35 0 2,-1 0-2,35 0 3,-34 0-4,34 0 4,-34 0-4</inkml:trace>
    </iact:actionData>
  </iact:action>
  <iact:action type="add" startTime="27791">
    <iact:property name="dataType"/>
    <iact:actionData xml:id="d3">
      <inkml:trace xmlns:inkml="http://www.w3.org/2003/InkML" xml:id="stk3" contextRef="#ctx0" brushRef="#br0">19019 11333 0,'0'0'4,"0"35"27,0 34-14,-34 1-9,34 34-3,-35 0 3,0 35 8,0-104-8</inkml:trace>
    </iact:actionData>
  </iact:action>
  <iact:action type="add" startTime="34744">
    <iact:property name="dataType"/>
    <iact:actionData xml:id="d4">
      <inkml:trace xmlns:inkml="http://www.w3.org/2003/InkML" xml:id="stk4" contextRef="#ctx0" brushRef="#br0">17629 7405 0,'0'0'3,"0"-35"44,0 0-6,-35 35-18,35 35 73,0 0-74,0 0-15,0-1 10,0 1-9,0 0 0,0 0 6,0-1 5,0 1-12,0 0 9,104-35 82,-208 0-94</inkml:trace>
    </iact:actionData>
  </iact:action>
  <iact:action type="add" startTime="35522">
    <iact:property name="dataType"/>
    <iact:actionData xml:id="d5">
      <inkml:trace xmlns:inkml="http://www.w3.org/2003/InkML" xml:id="stk5" contextRef="#ctx0" brushRef="#br0">17698 7162 0,'0'0'4,"35"0"6,0 0-4,-1 0 10,-34-35 18,-34 35-26,-1 0 8,35-35-8,-35 35 1,0 0-2,1 0 2,-1 0 7,0 0-10,0 0 11,0 0-9,1 0 0,34 35 0,-35-35 0,0 0 0,0 0 8,35 35-8,-34-35 0,-1 34 8,0-34 0,35 35-8,-35-35 0,35 35 8,-34 0-7,34-1 7,0 1-10,-35-35 1,35 35 2,0 0 1,0-1 5,0 1 1,0 0 0,0 0 8,0-1-8,35-34 0,-35 35-8,34 0 16,-34 0-7,35-35-4,-35 34-4,35-34 16,-35 35-18,35-35 2,-35 35 7,34-35-8,1 0 24,0 0-25,-35 35 2,35-35-2,-1 0 10,1 0-1,0 35-9,0-35 8,0 0 3,-1 0-11,1 0 9,0 0-7,0 0 6,-1 0 2,1 0 6,0 0-7,0 0 0,-35-35-7,34 35-2,1 0 18,0-35 0,0 0-2,0 0 1,-1 1 8,-34-1-16,0 0 0,0 0 0,0 1 0,0-1 8,-34 0-9,34 0 10,-35 35-16,35-34-2,-35-1 9,0 0 0,0 0 8,1 1-7,-1 34 14,35-35-23,-35 35 0,0-35 8,1 35-8,-1 0 8,0 0 2,35-35-12,-35 35 0,1 0 4,-1 0 16,0 0-20,0 0 18,0 0 0,1 0 0,-1 0-17,0 0 10,0 0-9,1 0 17,-1 0-2,35 35 9</inkml:trace>
    </iact:actionData>
  </iact:action>
  <iact:action type="add" startTime="45343">
    <iact:property name="dataType"/>
    <iact:actionData xml:id="d6">
      <inkml:trace xmlns:inkml="http://www.w3.org/2003/InkML" xml:id="stk6" contextRef="#ctx0" brushRef="#br0">17698 7509 0,'0'0'3,"0"-35"85,0 70 181,0 0-243,0 0-10,35-35-9,-35 34 17,0 1 8,0 0-8,0 0 16,0-1 34,0-68 78,-35-1-139,35 0 8,0 0-7,-35 35 1,35-34-8,0-1 17,0 0 25,0 70 48,0 0-81,0-1-1,0 1-1,0 0 2,0 0 16,0-1 17</inkml:trace>
    </iact:actionData>
  </iact:action>
  <iact:action type="add" startTime="48648">
    <iact:property name="dataType"/>
    <iact:actionData xml:id="d7">
      <inkml:trace xmlns:inkml="http://www.w3.org/2003/InkML" xml:id="stk7" contextRef="#ctx0" brushRef="#br0">17177 8309 0,'0'0'2,"0"-35"6,0 0 6,0 0-5,-35 35-3,35-34 3,-35 68 30,0 1-31,-34 0 1,34 34 6,-35 1-7,36 34 0,-1-69-1,35 35 2,-35-1-2,70 1 2,-35-36-2,35 1 2,-1 0 7,36 0-8,-35-35 1,34 0-2,-34 0 2,35-70-2,-70 35 2,34-34-1,-34 34 1,-34 0-3,34 1 4,-35-1 7,-35 35-12,35 0 3,-34 0 0,-1 0 0,36 35 8,-36-1-8,70 1 0</inkml:trace>
    </iact:actionData>
  </iact:action>
  <iact:action type="add" startTime="54536">
    <iact:property name="dataType"/>
    <iact:actionData xml:id="d8">
      <inkml:trace xmlns:inkml="http://www.w3.org/2003/InkML" xml:id="stk8" contextRef="#ctx0" brushRef="#br0">15994 12028 0,'0'0'2,"0"-34"36,0 68 3,0 1-33,-34 0 0,34 34 0,0 1 0,0-1 0,0-34 0,0 0 0,0 0 0,0-1 0,34-34 24,1 0-24,0-34-1,69 34 2,35-70-2,35-34 1,35-35 0,-1 35 0,-34-36 8</inkml:trace>
    </iact:actionData>
  </iact:action>
  <iact:action type="add" startTime="57760">
    <iact:property name="dataType"/>
    <iact:actionData xml:id="d9">
      <inkml:trace xmlns:inkml="http://www.w3.org/2003/InkML" xml:id="stk9" contextRef="#ctx0" brushRef="#br0">19819 12272 0,'0'0'2,"-35"0"79,1 34-74,-36 1 2,-34 35-3,-1-1 1,-34-34 1,35 35 0,0-1 8,-1-34-7,36 34-2,-1-34 2,1 35-2,34-36-1</inkml:trace>
    </iact:actionData>
  </iact:action>
  <iact:action type="add" startTime="58243">
    <iact:property name="dataType"/>
    <iact:actionData xml:id="d10">
      <inkml:trace xmlns:inkml="http://www.w3.org/2003/InkML" xml:id="stk10" contextRef="#ctx0" brushRef="#br0">20167 12272 0,'0'0'4,"0"-35"-4,-35 35 34,0 35-18,0-35-8,-104 69 0,0 1-1,-69 34 1,-1-34 0,35 34-2,0-35 10</inkml:trace>
    </iact:actionData>
  </iact:action>
  <iact:action type="add" startTime="62359">
    <iact:property name="dataType"/>
    <iact:actionData xml:id="d11">
      <inkml:trace xmlns:inkml="http://www.w3.org/2003/InkML" xml:id="stk11" contextRef="#ctx0" brushRef="#br0">20967 6188 0,'0'0'3,"34"0"123</inkml:trace>
    </iact:actionData>
  </iact:action>
  <iact:action type="add" startTime="62911">
    <iact:property name="dataType"/>
    <iact:actionData xml:id="d12">
      <inkml:trace xmlns:inkml="http://www.w3.org/2003/InkML" xml:id="stk12" contextRef="#ctx0" brushRef="#br0">22462 5284 0,'0'0'2</inkml:trace>
    </iact:actionData>
  </iact:action>
  <iact:action type="add" startTime="65079">
    <iact:property name="dataType"/>
    <iact:actionData xml:id="d13">
      <inkml:trace xmlns:inkml="http://www.w3.org/2003/InkML" xml:id="stk13" contextRef="#ctx0" brushRef="#br0">21558 8934 0,'0'0'3,"34"0"93,1 0 32,-35-69 389</inkml:trace>
    </iact:actionData>
  </iact:action>
  <iact:action type="add" startTime="70559">
    <iact:property name="dataType"/>
    <iact:actionData xml:id="d14">
      <inkml:trace xmlns:inkml="http://www.w3.org/2003/InkML" xml:id="stk14" contextRef="#ctx0" brushRef="#br0">25174 7335 0,'0'0'3,"0"-34"5,-35-1 6,35 70 8,0-1-2,0 36-16,0-1 8,0 1 3,0-1-8,0 1 2,0-1-2,104 36 1,-208-1-2</inkml:trace>
    </iact:actionData>
  </iact:action>
  <iact:action type="add" startTime="70849">
    <iact:property name="dataType"/>
    <iact:actionData xml:id="d15">
      <inkml:trace xmlns:inkml="http://www.w3.org/2003/InkML" xml:id="stk15" contextRef="#ctx0" brushRef="#br0">25556 7405 0,'0'0'3,"-35"35"10,1-1-3,-1 1-4,0 35 1,-34-1 2,69 1-3,-35-36 10,35 36-8,35 0 0,-1-36 1,1 1-1</inkml:trace>
    </iact:actionData>
  </iact:action>
  <iact:action type="add" startTime="71096">
    <iact:property name="dataType"/>
    <iact:actionData xml:id="d16">
      <inkml:trace xmlns:inkml="http://www.w3.org/2003/InkML" xml:id="stk16" contextRef="#ctx0" brushRef="#br0">26391 7648 0,'0'0'2,"35"0"14,-1-35-7,36 35-3,34 0 8,0-34-6,1 34 0,-1-35 0</inkml:trace>
    </iact:actionData>
  </iact:action>
  <iact:action type="add" startTime="71289">
    <iact:property name="dataType"/>
    <iact:actionData xml:id="d17">
      <inkml:trace xmlns:inkml="http://www.w3.org/2003/InkML" xml:id="stk17" contextRef="#ctx0" brushRef="#br0">26426 7892 0,'0'0'3,"34"-35"8,1 35 7,35 0-11,69-35 1,0 35-1</inkml:trace>
    </iact:actionData>
  </iact:action>
  <iact:action type="add" startTime="71463">
    <iact:property name="dataType"/>
    <iact:actionData xml:id="d18">
      <inkml:trace xmlns:inkml="http://www.w3.org/2003/InkML" xml:id="stk18" contextRef="#ctx0" brushRef="#br0">27434 7474 0,'0'0'3,"0"35"20,69 0-7,-34 34-10,35-34 2,-1 35 1,-34-36-3,-35 1 3,0 0-2,-35 0 18,-34 0-17,-70-35 2</inkml:trace>
    </iact:actionData>
  </iact:action>
  <iact:action type="add" startTime="71696">
    <iact:property name="dataType"/>
    <iact:actionData xml:id="d19">
      <inkml:trace xmlns:inkml="http://www.w3.org/2003/InkML" xml:id="stk19" contextRef="#ctx0" brushRef="#br0">27573 7196 0,'0'0'1,"0"-34"6,35-1 1,-1 0 0,36 0 9,34 0-10,70 35 1,35 0 0,-1 0 0</inkml:trace>
    </iact:actionData>
  </iact:action>
  <iact:action type="add" startTime="72391">
    <iact:property name="dataType"/>
    <iact:actionData xml:id="d20">
      <inkml:trace xmlns:inkml="http://www.w3.org/2003/InkML" xml:id="stk20" contextRef="#ctx0" brushRef="#br0">28547 8309 0,'0'0'2,"0"34"31,-35-34-20,35 35-3,-35 0-4,35 34 2,-35-34 0,0 35 0,70-1 0,-174 36-1</inkml:trace>
    </iact:actionData>
  </iact:action>
  <iact:action type="add" startTime="73014">
    <iact:property name="dataType"/>
    <iact:actionData xml:id="d21">
      <inkml:trace xmlns:inkml="http://www.w3.org/2003/InkML" xml:id="stk21" contextRef="#ctx0" brushRef="#br0">29138 7509 0,'0'0'1,"34"0"15,1-35-6,0 35-4,34-34 10,36 34-8,34 0 0,-35 0 0,70 0 0,-35 0 0,-35 0 0</inkml:trace>
    </iact:actionData>
  </iact:action>
  <iact:action type="add" startTime="73249">
    <iact:property name="dataType"/>
    <iact:actionData xml:id="d22">
      <inkml:trace xmlns:inkml="http://www.w3.org/2003/InkML" xml:id="stk22" contextRef="#ctx0" brushRef="#br0">29520 7752 0,'0'0'3,"0"35"9,0 0-6,-35 0 4,35 34-2,-34 1 1,-36 34-3</inkml:trace>
    </iact:actionData>
  </iact:action>
  <iact:action type="add" startTime="73599">
    <iact:property name="dataType"/>
    <iact:actionData xml:id="d23">
      <inkml:trace xmlns:inkml="http://www.w3.org/2003/InkML" xml:id="stk23" contextRef="#ctx0" brushRef="#br0">30076 7961 0,'0'0'3,"0"-35"5,35 1-1,0 34-1,35-35 2,-1 35 2,35 0-4,1 0 10,-1 0-8,0 0 0</inkml:trace>
    </iact:actionData>
  </iact:action>
  <iact:action type="add" startTime="73785">
    <iact:property name="dataType"/>
    <iact:actionData xml:id="d24">
      <inkml:trace xmlns:inkml="http://www.w3.org/2003/InkML" xml:id="stk24" contextRef="#ctx0" brushRef="#br0">30216 8170 0,'0'0'4,"34"-35"8,1 35-7,35 0 6,69-35-6,-35 0 3</inkml:trace>
    </iact:actionData>
  </iact:action>
  <iact:action type="add" startTime="74137">
    <iact:property name="dataType"/>
    <iact:actionData xml:id="d25">
      <inkml:trace xmlns:inkml="http://www.w3.org/2003/InkML" xml:id="stk25" contextRef="#ctx0" brushRef="#br0">30980 7718 0,'0'0'3,"35"-35"9,0 35 5,0 0-9,34-35-1,1 35 2,-1 35-1,36-35 0,-36 35 0,-34-35 0,-35 34-1,-35 1-1,0 0 4,35 0-1,0 0-2,0-1 9,35 36-8,0-1 0,0 1 0,-35-35 0,0-1 0,-35 1 8,-35-35-10,1 0 4,34-35-3,-69 35 2</inkml:trace>
    </iact:actionData>
  </iact:action>
  <iact:action type="add" startTime="74546">
    <iact:property name="dataType"/>
    <iact:actionData xml:id="d26">
      <inkml:trace xmlns:inkml="http://www.w3.org/2003/InkML" xml:id="stk26" contextRef="#ctx0" brushRef="#br0">31780 8239 0,'0'0'4,"0"35"23,-35 0-19,1 34 1,-1-34-2,0 34 2,-69-34-3</inkml:trace>
    </iact:actionData>
  </iact:action>
  <iact:action type="add" startTime="75040">
    <iact:property name="dataType"/>
    <iact:actionData xml:id="d27">
      <inkml:trace xmlns:inkml="http://www.w3.org/2003/InkML" xml:id="stk27" contextRef="#ctx0" brushRef="#br0">31954 7613 0,'0'0'4,"35"-34"16,0 34-13,34 0 2,1 0-3,-1 0 4,1 0 6,-1 0-8,-34 0 0,-35 34 32,0 1-32,-35 0 0,1 34-2,34 1 4,-35 0-1,35 34 7,-35-35-9,35 1 2,-35-1-2</inkml:trace>
    </iact:actionData>
  </iact:action>
  <iact:action type="add" startTime="75386">
    <iact:property name="dataType"/>
    <iact:actionData xml:id="d28">
      <inkml:trace xmlns:inkml="http://www.w3.org/2003/InkML" xml:id="stk28" contextRef="#ctx0" brushRef="#br0">32093 7961 0,'0'0'4,"0"-35"-2,35 35 7,34-34-2,36 34 7,34 0-4,0 34-4</inkml:trace>
    </iact:actionData>
  </iact:action>
  <iact:action type="add" startTime="75543">
    <iact:property name="dataType"/>
    <iact:actionData xml:id="d29">
      <inkml:trace xmlns:inkml="http://www.w3.org/2003/InkML" xml:id="stk29" contextRef="#ctx0" brushRef="#br0">32789 8135 0,'0'0'2,"0"35"4,-35-1 2,35 1 0,-35 0-1,0 34 2,0 1 0,-34-1-1</inkml:trace>
    </iact:actionData>
  </iact:action>
  <iact:action type="add" startTime="75879">
    <iact:property name="dataType"/>
    <iact:actionData xml:id="d30">
      <inkml:trace xmlns:inkml="http://www.w3.org/2003/InkML" xml:id="stk30" contextRef="#ctx0" brushRef="#br0">33310 8100 0,'0'0'2,"35"0"5,0 0 1,-1-35 8,36 1-8,-35-1 0,34 0 0,-34 0-1,0 1 1,0-1 0,-70 0 9,-69 35-10,34-35 0,-34 70 2,34-35 1,1 35-3,34 0 1,35-1 10,0 1-13,0 35 5,35-36-4,-1-34 2,36 35 0,-35-35 0,34-35 0,-34 35 0,35-34 1,-36 34-2,1 0 1,0 0 0,-35 34 1,0 1-1,0 35-1,-35-1 9,0 1-7,1 34-1,-1-35 0,-35 1 1</inkml:trace>
    </iact:actionData>
  </iact:action>
  <iact:action type="add" startTime="76858">
    <iact:property name="dataType"/>
    <iact:actionData xml:id="d31">
      <inkml:trace xmlns:inkml="http://www.w3.org/2003/InkML" xml:id="stk31" contextRef="#ctx0" brushRef="#br0">25521 9213 0,'0'0'4,"-34"0"-2,-1 0 6,139 0 33,70 34-33,69-34-3,36 35 7,173-35 3,34 35-8,36 0 0,0-1 1,34-34 10,-104 35-11,-35-35 1,-139 0 0,-34 0-1,-70 0 2,-35 0 0,-70 0 8,-34 0-11,-70-35 10,0 35-8,-69 0-1</inkml:trace>
    </iact:actionData>
  </iact:action>
  <iact:action type="add" startTime="77307">
    <iact:property name="dataType"/>
    <iact:actionData xml:id="d32">
      <inkml:trace xmlns:inkml="http://www.w3.org/2003/InkML" xml:id="stk32" contextRef="#ctx0" brushRef="#br0">25521 9456 0,'0'0'4,"105"0"9,34 0-7,104 0 2,1 0-1,138 0 8,1 35-7,69-1 0,-35 1 0,-35 0 0,1 0 10,-70-1-11,-35-34-1,-104 35 3,-70-35-3,-69 0 4,0-35-2,-105 1 15</inkml:trace>
    </iact:actionData>
  </iact:action>
  <iact:action type="add" startTime="99127">
    <iact:property name="dataType"/>
    <iact:actionData xml:id="d33">
      <inkml:trace xmlns:inkml="http://www.w3.org/2003/InkML" xml:id="stk33" contextRef="#ctx0" brushRef="#br0">17733 7579 0,'0'0'3,"0"-35"84,0 0 10,-35 0-41,70 35 96,-35 35-128,0 0-8,0 0-7,35-35-3,-35 34 1,0 1 0,0 0 9,34-35-8,-34 35 0,35-35 107</inkml:trace>
    </iact:actionData>
  </iact:action>
  <iact:action type="add" startTime="100073">
    <iact:property name="dataType"/>
    <iact:actionData xml:id="d34">
      <inkml:trace xmlns:inkml="http://www.w3.org/2003/InkML" xml:id="stk34" contextRef="#ctx0" brushRef="#br0">18046 7335 0,'0'0'3,"-35"-34"58,0-1-21,0 35-17,35-35 0,-34 35-14,-1 0 7,0-35 0,0 35 8,1 0-1,-1 0 2,0 0-17,0 0 8,1 0-10,-1 0 12,0 0-2,0 0 0,0 0-8,1 35 8,-1-35 8,0 0-8,0 0 0,35 35 0,-34-35-7,-1 0-2,35 35 2,-35-35 4,35 34 6,-35-34 4,35 35-15,0 0 0,0 0 8,0-1 8,-34 1-8,34 0 0,0 0 8,0-1 7,0 1-6,0 0-1,34-35-7,-34 35-10,0-1 17,35-34 8,-35 35-16,35 0 16,0-35-16,-35 35-1,34-35-4,1 35 27,0-35-6,0 34-15,-1-34 6,-34 35 9,35-35-24,0 0 16,0 0 1,-35 35-20,35-35 6,-1 0 4,1 0 17,0 0 0,0 35-8,-1-35 0,1 0 1,0 0 23,-35-35-40,35 35 8,-1 0 8,-34-35-8,35 35 0,0 0 7,-35-35-14,35 35 6,-35-34-6,35-1 22,-35 0-7,0 0 2,34 0-3,-68 1-7,34-1 8,0 0-18,0 0 19,-35 35-15,35-34-3,0-1 9,-35 35-8,35-35 0,-35 35 0,35-35-1,-35 35 2,35-34-2,-34 34 2,34-35 7,-35 35-9,0-35 1,0 35 8,1 0-8,-1 0 0,0 0 0,0 0 0,105 35 16,-140 0-16</inkml:trace>
    </iact:actionData>
  </iact:action>
  <iact:action type="add" startTime="107039">
    <iact:property name="dataType"/>
    <iact:actionData xml:id="d35">
      <inkml:trace xmlns:inkml="http://www.w3.org/2003/InkML" xml:id="stk35" contextRef="#ctx0" brushRef="#br0">21697 10534 0,'0'0'3,"-35"-35"6,0 35 44,0 35-36,1-1-10,-36 36 3,1-1-3,-1 36 3,35-36-7,0 1 9,35-36-7,0 36 5,0-1-4,35-34 2,0 35 0,35-35 8,-1-35-8,1 34 0,34-68 0,-35 34 0,1-35 1,0 0-2,-36-35 2,1 36-2,-35-1 1,-35 0 8,-69 35 0,34-35-7,-34 35-2,0 0 2,0 0-2,34 35 3,0 0 3</inkml:trace>
    </iact:actionData>
  </iact:action>
  <iact:action type="add" startTime="108887">
    <iact:property name="dataType"/>
    <iact:actionData xml:id="d36">
      <inkml:trace xmlns:inkml="http://www.w3.org/2003/InkML" xml:id="stk36" contextRef="#ctx0" brushRef="#br0">15716 13002 0,'0'0'3,"-35"0"30,1 0-27,-1 0 9,70 0 49,-1-35-54,1 35-4,69-35 4,-34 0-4,69 1 11,-35-36-9,35 35 0,-34 1 0,-1-1 0,-34 35-1,-1-35 3,-34 0-4,0 35 44</inkml:trace>
    </iact:actionData>
  </iact:action>
  <iact:action type="add" startTime="109353">
    <iact:property name="dataType"/>
    <iact:actionData xml:id="d37">
      <inkml:trace xmlns:inkml="http://www.w3.org/2003/InkML" xml:id="stk37" contextRef="#ctx0" brushRef="#br0">15716 13245 0,'0'0'3,"70"-35"26,-1 35-21,1-69-3,69-1 6,-35 1-2,35-1-3,0 35 3,-69-34-2,-1 34 9,1 0-9,-35 1 2,-35-1-3,-35 35 27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.sv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p4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03866B-ABE2-4C40-BD14-EE82203FCF9D}" type="datetimeFigureOut">
              <a:rPr lang="en-IN" smtClean="0"/>
              <a:t>19-12-2021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CB160-CF05-4750-9777-F9E76F5724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4396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1962D-3FD7-405D-8316-1761C7A2AD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EFE68-ADD6-4DCE-B160-4133BD1E49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EFBC7-9993-41A8-BF8D-CF77EB915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4351-FCB9-41BA-81D5-ADBF4101B105}" type="datetime1">
              <a:rPr lang="en-IN" smtClean="0"/>
              <a:t>19-12-2021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CED46-0E70-4F48-8D1E-AAC9BBB43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AC1FE-6FC2-4BD6-96D4-EC23E02FC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0881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4954E-13E4-49DC-A9BD-B3CBB9A2A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9D967-9C78-4722-9930-B921E8C5F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A5286-F7ED-4C36-B4D1-796D0B6B1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5893-1015-407C-9897-72A2ED93749F}" type="datetime1">
              <a:rPr lang="en-IN" smtClean="0"/>
              <a:t>19-12-2021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29D41-5F73-4BD2-999E-72F946C7A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919874-B9EB-499A-AD12-4B1A9FEE8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4554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EF62C2-D8A0-4671-A43A-C6E5740C6A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5654AC-957F-4F46-AB75-50BE8E44B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DC58C-DBB5-41EE-B290-2EEEE67F3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0B74B-786D-47B9-A0BE-091122488B1C}" type="datetime1">
              <a:rPr lang="en-IN" smtClean="0"/>
              <a:t>19-12-2021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44753-47B9-4B6D-87F8-2C3D86192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04AD9-89F5-4458-B5CC-0D4B2524D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7271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01210-186C-438E-B300-F08AA4568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70030-3534-4366-848B-96D5B9E6B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27B1D-FDF6-496C-B49F-BCC0B3547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BEF6F-6E70-4803-99EF-8D6461397702}" type="datetime1">
              <a:rPr lang="en-IN" smtClean="0"/>
              <a:t>19-12-2021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8D34C-3F3D-4EBB-A0A6-90CFF68E3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612CB-B94E-4841-8B44-66C8F5E82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3429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B0177-C808-42D8-ACDA-613F98E13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7367A-55BB-4CCA-AED2-60DA85B68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C362B3-5C1B-4873-A07C-42556788C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EA443-9992-4834-A282-A7425186C676}" type="datetime1">
              <a:rPr lang="en-IN" smtClean="0"/>
              <a:t>19-12-2021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97358-E823-40A4-AAB0-41C2D8B1B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779DE-3581-42CB-A066-79792C725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291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6FAF6-A188-4675-84BA-523C49DCC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368A9-5614-42BB-A2D0-B4B54313DD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4A5990-2986-4E4D-9C64-279EA1023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6919BC-153A-46FC-8F10-D7AB450C6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DF7DE-B9BD-43F9-8723-CA109DD0D804}" type="datetime1">
              <a:rPr lang="en-IN" smtClean="0"/>
              <a:t>19-12-2021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48EE7-72A7-43EF-A307-8E0EF6EBC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921758-CA22-4E3D-8BD2-1CE0B111B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754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5961C-8E88-4C41-BDBA-45FEFEE43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FFD65-449B-40BB-BE76-015C26B06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255AAE-EF74-49D5-AAAF-1679449C3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C571A0-83F4-4398-9CC6-DC812D14E2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C9FED2-A19A-4B01-93FC-51EF0E49A7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4BFEAF-BF66-4558-926F-1E37D28AF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42AA2-CE59-46B0-A733-AF3B06A267A6}" type="datetime1">
              <a:rPr lang="en-IN" smtClean="0"/>
              <a:t>19-12-2021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DC75BB-A666-46CA-A79D-9DD7E00E8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FD964A-CF77-4A5E-98F2-00AAD59AD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6301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6F51D-26B2-49BB-984F-072745BFC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9CCB65-019E-48BF-9BD6-CBA970425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C06FA-AC8B-424B-A94C-25935EB6648A}" type="datetime1">
              <a:rPr lang="en-IN" smtClean="0"/>
              <a:t>19-12-2021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7BEAB6-BBA3-479C-9980-3F5D4888A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F4D9B-10AB-4363-B5B4-B2E6FDB9D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503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BF00BE-CAB4-4700-9F68-1ACBFB01C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39957-2AE0-4793-93CC-E4C8F5D4ADC1}" type="datetime1">
              <a:rPr lang="en-IN" smtClean="0"/>
              <a:t>19-12-2021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4C7F69-DF6B-4DAF-B45A-FFC8409DF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3078D-8FB1-4C76-BF92-8B69DC77F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497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83615-2E05-4D63-BFE7-8ACB0D94F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D4E94-B824-45DB-B9FF-C4673E807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6799A-C290-463F-B778-58EC19208D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5B7604-6D07-431A-BC77-5D1751C1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C4095-D8C3-4139-B447-14ECD416AA69}" type="datetime1">
              <a:rPr lang="en-IN" smtClean="0"/>
              <a:t>19-12-2021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6502E-EA8A-46B5-ACB8-2F46680FA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D0BF1-D6D2-4E80-8AF0-03A3F6212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9081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005E5-9014-48F6-974D-9F56C5F9C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ABCC01-DF15-4299-849B-2EFCE61821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E38A61-15AC-45D0-82EB-6B6ED9978B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B8EA23-FF3B-478C-9E06-B29CF59F2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10795-F897-4037-9C30-05F85A96C7DF}" type="datetime1">
              <a:rPr lang="en-IN" smtClean="0"/>
              <a:t>19-12-2021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D88EB-0542-4E5A-8B1B-00AC93985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85026F-00C1-4F04-B5C2-01C03F39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1133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783A4E-479B-4C38-93C1-3DC2F2665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C3023B-EB9A-4040-A57D-5E5CEBA58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C1983-E57C-4353-8847-FAE9FB5B04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CFB58-3D96-491C-A005-342369CA08D1}" type="datetime1">
              <a:rPr lang="en-IN" smtClean="0"/>
              <a:t>19-12-2021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54547-E500-4E91-BA8D-399A91824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CIR Department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F409F-34D4-4F46-A5C9-1AA6CAD80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C1E30-6889-4DFE-9766-3850711840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4757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7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tags" Target="../tags/tag10.xml"/><Relationship Id="rId6" Type="http://schemas.openxmlformats.org/officeDocument/2006/relationships/image" Target="../media/image9.png"/><Relationship Id="rId5" Type="http://schemas.microsoft.com/office/2011/relationships/inkAction" Target="../ink/inkAction7.xml"/><Relationship Id="rId4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1.png"/><Relationship Id="rId5" Type="http://schemas.microsoft.com/office/2011/relationships/inkAction" Target="../ink/inkAction8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microsoft.com/office/2011/relationships/inkAction" Target="../ink/inkAction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11/relationships/inkAction" Target="../ink/inkAction10.xml"/><Relationship Id="rId3" Type="http://schemas.openxmlformats.org/officeDocument/2006/relationships/audio" Target="../media/media13.m4a"/><Relationship Id="rId7" Type="http://schemas.openxmlformats.org/officeDocument/2006/relationships/image" Target="../media/image16.emf"/><Relationship Id="rId2" Type="http://schemas.microsoft.com/office/2007/relationships/media" Target="../media/media13.m4a"/><Relationship Id="rId1" Type="http://schemas.openxmlformats.org/officeDocument/2006/relationships/tags" Target="../tags/tag11.xml"/><Relationship Id="rId6" Type="http://schemas.openxmlformats.org/officeDocument/2006/relationships/customXml" Target="../ink/ink1.xml"/><Relationship Id="rId5" Type="http://schemas.openxmlformats.org/officeDocument/2006/relationships/image" Target="../media/image15.png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14.m4a"/><Relationship Id="rId7" Type="http://schemas.openxmlformats.org/officeDocument/2006/relationships/image" Target="../media/image19.png"/><Relationship Id="rId2" Type="http://schemas.microsoft.com/office/2007/relationships/media" Target="../media/media14.m4a"/><Relationship Id="rId1" Type="http://schemas.openxmlformats.org/officeDocument/2006/relationships/tags" Target="../tags/tag12.xml"/><Relationship Id="rId6" Type="http://schemas.microsoft.com/office/2011/relationships/inkAction" Target="../ink/inkAction11.xml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15.m4a"/><Relationship Id="rId7" Type="http://schemas.openxmlformats.org/officeDocument/2006/relationships/image" Target="../media/image21.png"/><Relationship Id="rId2" Type="http://schemas.microsoft.com/office/2007/relationships/media" Target="../media/media15.m4a"/><Relationship Id="rId1" Type="http://schemas.openxmlformats.org/officeDocument/2006/relationships/tags" Target="../tags/tag13.xml"/><Relationship Id="rId6" Type="http://schemas.microsoft.com/office/2011/relationships/inkAction" Target="../ink/inkAction12.xml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microsoft.com/office/2011/relationships/inkAction" Target="../ink/inkAction1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tags" Target="../tags/tag5.xml"/><Relationship Id="rId6" Type="http://schemas.openxmlformats.org/officeDocument/2006/relationships/image" Target="../media/image3.png"/><Relationship Id="rId5" Type="http://schemas.microsoft.com/office/2011/relationships/inkAction" Target="../ink/inkAction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tags" Target="../tags/tag6.xml"/><Relationship Id="rId6" Type="http://schemas.openxmlformats.org/officeDocument/2006/relationships/image" Target="../media/image4.png"/><Relationship Id="rId5" Type="http://schemas.microsoft.com/office/2011/relationships/inkAction" Target="../ink/inkAction3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7.m4a"/><Relationship Id="rId7" Type="http://schemas.openxmlformats.org/officeDocument/2006/relationships/image" Target="../media/image6.png"/><Relationship Id="rId2" Type="http://schemas.microsoft.com/office/2007/relationships/media" Target="../media/media7.m4a"/><Relationship Id="rId1" Type="http://schemas.openxmlformats.org/officeDocument/2006/relationships/tags" Target="../tags/tag7.xml"/><Relationship Id="rId6" Type="http://schemas.microsoft.com/office/2011/relationships/inkAction" Target="../ink/inkAction4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tags" Target="../tags/tag8.xml"/><Relationship Id="rId6" Type="http://schemas.openxmlformats.org/officeDocument/2006/relationships/image" Target="../media/image7.png"/><Relationship Id="rId5" Type="http://schemas.microsoft.com/office/2011/relationships/inkAction" Target="../ink/inkAction5.xml"/><Relationship Id="rId4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7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tags" Target="../tags/tag9.xml"/><Relationship Id="rId6" Type="http://schemas.openxmlformats.org/officeDocument/2006/relationships/image" Target="../media/image8.png"/><Relationship Id="rId5" Type="http://schemas.microsoft.com/office/2011/relationships/inkAction" Target="../ink/inkAction6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15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17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939159"/>
            <a:ext cx="7644627" cy="275108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kern="1200" dirty="0">
                <a:latin typeface="Cambria" panose="02040503050406030204" pitchFamily="18" charset="0"/>
                <a:ea typeface="Cambria" panose="02040503050406030204" pitchFamily="18" charset="0"/>
              </a:rPr>
              <a:t>Cryptarithmetic</a:t>
            </a:r>
            <a:r>
              <a:rPr lang="en-US" kern="1200" dirty="0"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6F62D10-C05D-4B06-953F-5C6B23B984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782320"/>
            <a:ext cx="7644627" cy="524279"/>
          </a:xfrm>
        </p:spPr>
        <p:txBody>
          <a:bodyPr>
            <a:normAutofit/>
          </a:bodyPr>
          <a:lstStyle/>
          <a:p>
            <a:pPr algn="r"/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A mathematical puzzle-Digits replaced by alphabets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B7140E0-2423-4E09-8430-C76334E7A5C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5244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688"/>
    </mc:Choice>
    <mc:Fallback xmlns="">
      <p:transition spd="slow" advTm="37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1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3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9600" y="752871"/>
            <a:ext cx="3200400" cy="558561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b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 5</a:t>
            </a:r>
            <a:b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kern="12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Decrypt MONEY </a:t>
            </a:r>
            <a:r>
              <a:rPr lang="en-US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  <a:br>
              <a:rPr lang="en-US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br>
              <a:rPr lang="en-US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br>
              <a:rPr lang="en-US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br>
              <a:rPr lang="en-US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Henry Ernest Dudeney-1924</a:t>
            </a:r>
            <a:b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B9BD8-8061-4C1C-8FB3-6A8C14CE76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CE6640B-A7D1-4710-A97C-89D1C8A6AF90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12/19/2021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5F8EC-90CE-4187-B4EB-30DC6FC69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47308" y="6356350"/>
            <a:ext cx="484246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CIR Department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580FA7-D599-4382-A8F0-C2EE97350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19860" y="6356350"/>
            <a:ext cx="15339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22C1E30-6889-4DFE-9766-3850711840FC}" type="slidenum">
              <a:rPr lang="en-US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17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B095C-FD37-4A8A-8F10-E85C2A71CBC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/>
            <a:endParaRPr lang="en-US" dirty="0"/>
          </a:p>
          <a:p>
            <a:pPr marL="0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0B27E1-3AA1-4455-A846-1B872C2D81CA}"/>
              </a:ext>
            </a:extLst>
          </p:cNvPr>
          <p:cNvSpPr/>
          <p:nvPr/>
        </p:nvSpPr>
        <p:spPr>
          <a:xfrm>
            <a:off x="4317703" y="1124248"/>
            <a:ext cx="5839171" cy="5647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		</a:t>
            </a: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        S  E N D+ </a:t>
            </a: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	        M O R E </a:t>
            </a: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	     M O N E Y</a:t>
            </a: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</a:p>
          <a:p>
            <a:pPr>
              <a:spcAft>
                <a:spcPts val="600"/>
              </a:spcAft>
            </a:pP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Aft>
                <a:spcPts val="600"/>
              </a:spcAft>
            </a:pP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Aft>
                <a:spcPts val="600"/>
              </a:spcAft>
            </a:pP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Aft>
                <a:spcPts val="600"/>
              </a:spcAft>
            </a:pP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Aft>
                <a:spcPts val="600"/>
              </a:spcAft>
            </a:pPr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		Ans: 10652   </a:t>
            </a: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8867A10-2894-4FBD-B0BB-2CB9B3FE8959}"/>
              </a:ext>
            </a:extLst>
          </p:cNvPr>
          <p:cNvCxnSpPr>
            <a:cxnSpLocks/>
          </p:cNvCxnSpPr>
          <p:nvPr/>
        </p:nvCxnSpPr>
        <p:spPr>
          <a:xfrm>
            <a:off x="6639951" y="2256503"/>
            <a:ext cx="17518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9D6F1A8-A03D-4D58-A7FA-EADEC3B72DE7}"/>
              </a:ext>
            </a:extLst>
          </p:cNvPr>
          <p:cNvCxnSpPr>
            <a:cxnSpLocks/>
          </p:cNvCxnSpPr>
          <p:nvPr/>
        </p:nvCxnSpPr>
        <p:spPr>
          <a:xfrm>
            <a:off x="6639951" y="2859069"/>
            <a:ext cx="17518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B35A6894-B427-4741-8FED-2C078F27B71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38280" y="363240"/>
              <a:ext cx="11566440" cy="66204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B35A6894-B427-4741-8FED-2C078F27B7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28920" y="353880"/>
                <a:ext cx="11585160" cy="663912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0B177221-12CC-4697-B5C9-C3AB1F641F8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1474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7562"/>
    </mc:Choice>
    <mc:Fallback xmlns="">
      <p:transition spd="slow" advTm="407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651" y="1273043"/>
            <a:ext cx="3240506" cy="4064628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 6</a:t>
            </a:r>
            <a:b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0B27E1-3AA1-4455-A846-1B872C2D81CA}"/>
              </a:ext>
            </a:extLst>
          </p:cNvPr>
          <p:cNvSpPr/>
          <p:nvPr/>
        </p:nvSpPr>
        <p:spPr>
          <a:xfrm>
            <a:off x="4502402" y="99719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		</a:t>
            </a: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D5A85A-BDC0-493A-B81F-38D0689B1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255D-2C0C-4445-80C7-4CB0F7175381}" type="datetime1">
              <a:rPr lang="en-IN" smtClean="0"/>
              <a:t>19-12-2021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06A5A-8F58-4680-82FA-5415CF13C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5415"/>
            <a:ext cx="4114800" cy="365125"/>
          </a:xfrm>
        </p:spPr>
        <p:txBody>
          <a:bodyPr/>
          <a:lstStyle/>
          <a:p>
            <a:r>
              <a:rPr lang="en-IN" dirty="0"/>
              <a:t>CIR Department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89A9C-9237-435B-96A8-FE794604D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11</a:t>
            </a:fld>
            <a:endParaRPr lang="en-IN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569530-D06E-44A5-AF42-805D39E124B2}"/>
              </a:ext>
            </a:extLst>
          </p:cNvPr>
          <p:cNvSpPr/>
          <p:nvPr/>
        </p:nvSpPr>
        <p:spPr>
          <a:xfrm>
            <a:off x="5797681" y="3313584"/>
            <a:ext cx="59663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Option C</a:t>
            </a:r>
            <a:endParaRPr lang="en-I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B1EBEED-F190-4CEF-8649-EB6B5D73F906}"/>
              </a:ext>
            </a:extLst>
          </p:cNvPr>
          <p:cNvSpPr/>
          <p:nvPr/>
        </p:nvSpPr>
        <p:spPr>
          <a:xfrm>
            <a:off x="5797681" y="3313584"/>
            <a:ext cx="59663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Option C</a:t>
            </a:r>
            <a:endParaRPr lang="en-IN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0C31F7F-409B-4C22-9EE5-3B5E97C6F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3876" y="1820957"/>
            <a:ext cx="10515600" cy="4351338"/>
          </a:xfrm>
        </p:spPr>
        <p:txBody>
          <a:bodyPr>
            <a:normAutofit lnSpcReduction="10000"/>
          </a:bodyPr>
          <a:lstStyle/>
          <a:p>
            <a:endParaRPr lang="en-IN" dirty="0"/>
          </a:p>
          <a:p>
            <a:endParaRPr lang="en-IN" dirty="0"/>
          </a:p>
          <a:p>
            <a:pPr algn="ctr"/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						    </a:t>
            </a: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Option D</a:t>
            </a:r>
          </a:p>
        </p:txBody>
      </p:sp>
      <p:pic>
        <p:nvPicPr>
          <p:cNvPr id="8" name="Picture 7" descr="A picture containing calendar&#10;&#10;Description automatically generated">
            <a:extLst>
              <a:ext uri="{FF2B5EF4-FFF2-40B4-BE49-F238E27FC236}">
                <a16:creationId xmlns:a16="http://schemas.microsoft.com/office/drawing/2014/main" id="{7FE3CCD4-8266-458C-A718-4338B7DDD3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262" y="847600"/>
            <a:ext cx="4009854" cy="419047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68C7EF5-73E3-4E73-A185-B35DDA2F528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634080" y="738360"/>
              <a:ext cx="5470560" cy="43430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68C7EF5-73E3-4E73-A185-B35DDA2F52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24720" y="729000"/>
                <a:ext cx="5489280" cy="436176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CF41650-0FDD-4B5F-B687-9D8BC43C5C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80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134"/>
    </mc:Choice>
    <mc:Fallback xmlns="">
      <p:transition spd="slow" advTm="139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2"/>
              </a:gs>
              <a:gs pos="25000">
                <a:schemeClr val="accent2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br>
              <a:rPr lang="en-US" kern="1200" dirty="0">
                <a:solidFill>
                  <a:srgbClr val="FFFFFF"/>
                </a:solidFill>
                <a:latin typeface="Cambria 32"/>
              </a:rPr>
            </a:br>
            <a:br>
              <a:rPr lang="en-US" kern="1200" dirty="0">
                <a:solidFill>
                  <a:srgbClr val="FFFFFF"/>
                </a:solidFill>
                <a:latin typeface="Cambria 32"/>
              </a:rPr>
            </a:br>
            <a:br>
              <a:rPr lang="en-US" kern="1200" dirty="0">
                <a:solidFill>
                  <a:srgbClr val="FFFFFF"/>
                </a:solidFill>
                <a:latin typeface="Cambria 32"/>
              </a:rPr>
            </a:br>
            <a:r>
              <a:rPr lang="en-US" kern="1200" dirty="0">
                <a:solidFill>
                  <a:srgbClr val="FFFFFF"/>
                </a:solidFill>
                <a:latin typeface="Cambria 32"/>
              </a:rPr>
              <a:t>Problem  </a:t>
            </a:r>
            <a:r>
              <a:rPr lang="en-US" dirty="0">
                <a:solidFill>
                  <a:srgbClr val="FFFFFF"/>
                </a:solidFill>
                <a:latin typeface="Cambria 32"/>
              </a:rPr>
              <a:t>7</a:t>
            </a:r>
            <a:br>
              <a:rPr lang="en-US" kern="1200" dirty="0">
                <a:solidFill>
                  <a:srgbClr val="FFFFFF"/>
                </a:solidFill>
                <a:latin typeface="Cambria 32"/>
              </a:rPr>
            </a:br>
            <a:br>
              <a:rPr lang="en-US" kern="1200" dirty="0">
                <a:solidFill>
                  <a:srgbClr val="FFFFFF"/>
                </a:solidFill>
                <a:latin typeface="Cambria 32"/>
              </a:rPr>
            </a:br>
            <a:br>
              <a:rPr lang="en-IN" dirty="0">
                <a:solidFill>
                  <a:srgbClr val="FFFFFF"/>
                </a:solidFill>
                <a:latin typeface="Cambria 32"/>
                <a:ea typeface="Cambria" panose="02040503050406030204" pitchFamily="18" charset="0"/>
              </a:rPr>
            </a:br>
            <a:endParaRPr lang="en-US" kern="1200" dirty="0">
              <a:solidFill>
                <a:srgbClr val="FFFFFF"/>
              </a:solidFill>
              <a:latin typeface="Cambria 32"/>
            </a:endParaRPr>
          </a:p>
        </p:txBody>
      </p:sp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A909EC78-B425-4D01-B8AC-71761850A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261" y="961033"/>
            <a:ext cx="3578443" cy="4651976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20B27E1-3AA1-4455-A846-1B872C2D81CA}"/>
              </a:ext>
            </a:extLst>
          </p:cNvPr>
          <p:cNvSpPr/>
          <p:nvPr/>
        </p:nvSpPr>
        <p:spPr>
          <a:xfrm>
            <a:off x="6696963" y="376258"/>
            <a:ext cx="44192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		</a:t>
            </a: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        	</a:t>
            </a:r>
          </a:p>
        </p:txBody>
      </p:sp>
      <p:sp>
        <p:nvSpPr>
          <p:cNvPr id="26" name="Date Placeholder 25">
            <a:extLst>
              <a:ext uri="{FF2B5EF4-FFF2-40B4-BE49-F238E27FC236}">
                <a16:creationId xmlns:a16="http://schemas.microsoft.com/office/drawing/2014/main" id="{00CAF530-2574-43BC-BE53-55CF64CDB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B7CC9-4109-43E6-8121-EFE6794E668D}" type="datetime1">
              <a:rPr lang="en-IN" smtClean="0"/>
              <a:t>19-12-2021</a:t>
            </a:fld>
            <a:endParaRPr lang="en-IN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DCEE404-43FF-406B-8297-6EBD5A53A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A120FD9-933A-4F4F-B416-540BD7EBA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12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55ACDA-17AB-4AB9-9E7F-458693D9C68D}"/>
              </a:ext>
            </a:extLst>
          </p:cNvPr>
          <p:cNvSpPr txBox="1"/>
          <p:nvPr/>
        </p:nvSpPr>
        <p:spPr>
          <a:xfrm>
            <a:off x="5870916" y="6004908"/>
            <a:ext cx="167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Option A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802C273-EAF2-4C19-AC25-1F3AD2C99FB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620320" y="1902240"/>
              <a:ext cx="6509520" cy="28663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802C273-EAF2-4C19-AC25-1F3AD2C99F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0960" y="1892880"/>
                <a:ext cx="6528240" cy="288504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73B525A-E5B7-4E1D-AFE1-3420C005B7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8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336"/>
    </mc:Choice>
    <mc:Fallback xmlns="">
      <p:transition spd="slow" advTm="1123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3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Freeform: Shape 3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>
            <a:normAutofit/>
          </a:bodyPr>
          <a:lstStyle/>
          <a:p>
            <a:br>
              <a:rPr lang="en-US" kern="1200" dirty="0">
                <a:solidFill>
                  <a:srgbClr val="FFFFFF"/>
                </a:solidFill>
                <a:latin typeface="Cambria 32"/>
              </a:rPr>
            </a:br>
            <a:br>
              <a:rPr lang="en-US" kern="1200" dirty="0">
                <a:solidFill>
                  <a:srgbClr val="FFFFFF"/>
                </a:solidFill>
                <a:latin typeface="Cambria 32"/>
              </a:rPr>
            </a:br>
            <a:br>
              <a:rPr lang="en-US" kern="1200" dirty="0">
                <a:solidFill>
                  <a:srgbClr val="FFFFFF"/>
                </a:solidFill>
                <a:latin typeface="Cambria 32"/>
              </a:rPr>
            </a:br>
            <a:r>
              <a:rPr lang="en-US" kern="1200" dirty="0">
                <a:solidFill>
                  <a:srgbClr val="FFFFFF"/>
                </a:solidFill>
                <a:latin typeface="Cambria 32"/>
              </a:rPr>
              <a:t>Problem  8</a:t>
            </a:r>
            <a:br>
              <a:rPr lang="en-US" kern="1200" dirty="0">
                <a:solidFill>
                  <a:srgbClr val="FFFFFF"/>
                </a:solidFill>
                <a:latin typeface="Cambria 32"/>
              </a:rPr>
            </a:br>
            <a:br>
              <a:rPr lang="en-US" kern="1200" dirty="0">
                <a:solidFill>
                  <a:srgbClr val="FFFFFF"/>
                </a:solidFill>
                <a:latin typeface="Cambria 32"/>
              </a:rPr>
            </a:br>
            <a:br>
              <a:rPr lang="en-IN" dirty="0">
                <a:solidFill>
                  <a:srgbClr val="FFFFFF"/>
                </a:solidFill>
                <a:latin typeface="Cambria 32"/>
                <a:ea typeface="Cambria" panose="02040503050406030204" pitchFamily="18" charset="0"/>
              </a:rPr>
            </a:br>
            <a:endParaRPr lang="en-US" kern="1200" dirty="0">
              <a:solidFill>
                <a:srgbClr val="FFFFFF"/>
              </a:solidFill>
              <a:latin typeface="Cambria 32"/>
            </a:endParaRPr>
          </a:p>
        </p:txBody>
      </p:sp>
      <p:sp>
        <p:nvSpPr>
          <p:cNvPr id="43" name="Arc 3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Date Placeholder 25">
            <a:extLst>
              <a:ext uri="{FF2B5EF4-FFF2-40B4-BE49-F238E27FC236}">
                <a16:creationId xmlns:a16="http://schemas.microsoft.com/office/drawing/2014/main" id="{00CAF530-2574-43BC-BE53-55CF64CDBA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251B7CC9-4109-43E6-8121-EFE6794E668D}" type="datetime1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19-12-2021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3DCEE404-43FF-406B-8297-6EBD5A53A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CIR Department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A120FD9-933A-4F4F-B416-540BD7EBA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322C1E30-6889-4DFE-9766-3850711840FC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ED27D189-1113-446D-89CE-AD49FC5114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179" y="302057"/>
            <a:ext cx="5811444" cy="64194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84669B-3585-4FE6-94E1-6916EAC24C43}"/>
              </a:ext>
            </a:extLst>
          </p:cNvPr>
          <p:cNvSpPr txBox="1"/>
          <p:nvPr/>
        </p:nvSpPr>
        <p:spPr>
          <a:xfrm>
            <a:off x="3561659" y="5862137"/>
            <a:ext cx="2178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Option C &amp; 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AD1D634-3DA2-4B58-8CE2-B8A2C2922BD0}"/>
                  </a:ext>
                </a:extLst>
              </p14:cNvPr>
              <p14:cNvContentPartPr/>
              <p14:nvPr/>
            </p14:nvContentPartPr>
            <p14:xfrm>
              <a:off x="7585560" y="165204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AD1D634-3DA2-4B58-8CE2-B8A2C2922BD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76200" y="1642680"/>
                <a:ext cx="1908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8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6FFE75AC-CF84-4E9E-B4D1-F6B4C541887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38280" y="75240"/>
              <a:ext cx="11241000" cy="64328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6FFE75AC-CF84-4E9E-B4D1-F6B4C541887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8920" y="65880"/>
                <a:ext cx="11259720" cy="6451560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A3E04198-846C-42EF-A89C-B7AD4DAF4D5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6896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4923"/>
    </mc:Choice>
    <mc:Fallback xmlns="">
      <p:transition spd="slow" advTm="2749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8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10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 9</a:t>
            </a:r>
          </a:p>
        </p:txBody>
      </p:sp>
      <p:sp>
        <p:nvSpPr>
          <p:cNvPr id="4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B095C-FD37-4A8A-8F10-E85C2A71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  <a:p>
            <a:pPr marL="514350" indent="-514350">
              <a:buFont typeface="+mj-lt"/>
              <a:buAutoNum type="alphaLcPeriod"/>
            </a:pPr>
            <a:endParaRPr lang="en-US"/>
          </a:p>
          <a:p>
            <a:pPr marL="514350" indent="-514350">
              <a:buFont typeface="+mj-lt"/>
              <a:buAutoNum type="alphaLcPeriod"/>
            </a:pPr>
            <a:endParaRPr lang="en-US"/>
          </a:p>
          <a:p>
            <a:pPr marL="514350" indent="-514350">
              <a:buFont typeface="+mj-lt"/>
              <a:buAutoNum type="alphaLcPeriod"/>
            </a:pPr>
            <a:endParaRPr lang="en-US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0B27E1-3AA1-4455-A846-1B872C2D81CA}"/>
              </a:ext>
            </a:extLst>
          </p:cNvPr>
          <p:cNvSpPr/>
          <p:nvPr/>
        </p:nvSpPr>
        <p:spPr>
          <a:xfrm>
            <a:off x="4222362" y="38939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		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2" name="Date Placeholder 51">
            <a:extLst>
              <a:ext uri="{FF2B5EF4-FFF2-40B4-BE49-F238E27FC236}">
                <a16:creationId xmlns:a16="http://schemas.microsoft.com/office/drawing/2014/main" id="{CC41606A-AAFA-4788-99EC-3EE0C6E1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18054-52DD-4FF8-BCE4-0B9A68CD23AE}" type="datetime1">
              <a:rPr lang="en-IN" smtClean="0"/>
              <a:t>19-12-2021</a:t>
            </a:fld>
            <a:endParaRPr lang="en-IN"/>
          </a:p>
        </p:txBody>
      </p:sp>
      <p:sp>
        <p:nvSpPr>
          <p:cNvPr id="53" name="Footer Placeholder 52">
            <a:extLst>
              <a:ext uri="{FF2B5EF4-FFF2-40B4-BE49-F238E27FC236}">
                <a16:creationId xmlns:a16="http://schemas.microsoft.com/office/drawing/2014/main" id="{915BBC89-3FCD-455B-BC0C-781AF8CAB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54" name="Slide Number Placeholder 53">
            <a:extLst>
              <a:ext uri="{FF2B5EF4-FFF2-40B4-BE49-F238E27FC236}">
                <a16:creationId xmlns:a16="http://schemas.microsoft.com/office/drawing/2014/main" id="{98E1E6C9-9E69-4AC2-89A4-CF6167075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14</a:t>
            </a:fld>
            <a:endParaRPr lang="en-IN"/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9C577384-61B9-412B-88CF-87B27B9060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366" y="401049"/>
            <a:ext cx="5250736" cy="57376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C43BA4-7CC4-4823-BB17-11D3A1317D68}"/>
              </a:ext>
            </a:extLst>
          </p:cNvPr>
          <p:cNvSpPr txBox="1"/>
          <p:nvPr/>
        </p:nvSpPr>
        <p:spPr>
          <a:xfrm>
            <a:off x="5947242" y="5943229"/>
            <a:ext cx="19565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Option A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72B657B-9E9D-417C-9CED-61CA31DCB73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068000" y="1038960"/>
              <a:ext cx="8024040" cy="41551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72B657B-9E9D-417C-9CED-61CA31DCB73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58640" y="1029600"/>
                <a:ext cx="8042760" cy="417384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DEEE972-E0C4-4294-A730-F843DB13FD3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3860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4853"/>
    </mc:Choice>
    <mc:Fallback xmlns="">
      <p:transition spd="slow" advTm="264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20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22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 10</a:t>
            </a:r>
          </a:p>
        </p:txBody>
      </p:sp>
      <p:sp>
        <p:nvSpPr>
          <p:cNvPr id="41" name="Arc 24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Oval 26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B095C-FD37-4A8A-8F10-E85C2A71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IN"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IN" sz="1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575CB-D5BA-458B-9B5B-D29BA51A18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2C22FA2-834F-4593-9ECC-7A3A67E240A4}" type="datetime1">
              <a:rPr lang="en-IN" smtClean="0"/>
              <a:pPr>
                <a:spcAft>
                  <a:spcPts val="600"/>
                </a:spcAft>
              </a:pPr>
              <a:t>19-12-2021</a:t>
            </a:fld>
            <a:endParaRPr lang="en-IN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8F537A38-B410-48EF-B8A7-ADF293D30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IN"/>
              <a:t>CIR Department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EC4920B-DEB7-4983-A6E2-B1D9C87B8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22C1E30-6889-4DFE-9766-3850711840FC}" type="slidenum">
              <a:rPr lang="en-IN" smtClean="0"/>
              <a:pPr>
                <a:spcAft>
                  <a:spcPts val="600"/>
                </a:spcAft>
              </a:pPr>
              <a:t>15</a:t>
            </a:fld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0B27E1-3AA1-4455-A846-1B872C2D81CA}"/>
              </a:ext>
            </a:extLst>
          </p:cNvPr>
          <p:cNvSpPr/>
          <p:nvPr/>
        </p:nvSpPr>
        <p:spPr>
          <a:xfrm>
            <a:off x="5107357" y="1108805"/>
            <a:ext cx="6096000" cy="93871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			</a:t>
            </a: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>
              <a:spcAft>
                <a:spcPts val="600"/>
              </a:spcAft>
            </a:pP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4" name="Picture 23" descr="A picture containing diagram&#10;&#10;Description automatically generated">
            <a:extLst>
              <a:ext uri="{FF2B5EF4-FFF2-40B4-BE49-F238E27FC236}">
                <a16:creationId xmlns:a16="http://schemas.microsoft.com/office/drawing/2014/main" id="{6D2CDEB9-A688-4AD9-BE54-E6113DD0DF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773" y="785549"/>
            <a:ext cx="5353007" cy="513991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CE1B0BE-D8FD-48B2-A31D-29F2F30255C7}"/>
              </a:ext>
            </a:extLst>
          </p:cNvPr>
          <p:cNvSpPr txBox="1"/>
          <p:nvPr/>
        </p:nvSpPr>
        <p:spPr>
          <a:xfrm>
            <a:off x="5211830" y="3873051"/>
            <a:ext cx="112583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eriod"/>
            </a:pPr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25</a:t>
            </a:r>
          </a:p>
          <a:p>
            <a:pPr marL="342900" indent="-342900">
              <a:buAutoNum type="alphaUcPeriod"/>
            </a:pPr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31</a:t>
            </a:r>
          </a:p>
          <a:p>
            <a:pPr marL="342900" indent="-342900">
              <a:buAutoNum type="alphaUcPeriod"/>
            </a:pPr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18</a:t>
            </a:r>
          </a:p>
          <a:p>
            <a:pPr marL="342900" indent="-342900">
              <a:buAutoNum type="alphaUcPeriod"/>
            </a:pPr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24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E93E66-DD5D-4F5F-B9D2-79CAD5B1A95B}"/>
              </a:ext>
            </a:extLst>
          </p:cNvPr>
          <p:cNvSpPr txBox="1"/>
          <p:nvPr/>
        </p:nvSpPr>
        <p:spPr>
          <a:xfrm>
            <a:off x="5107357" y="5925463"/>
            <a:ext cx="160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Option A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F8574353-8CB8-488C-B220-69761C79BDB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816280" y="450720"/>
              <a:ext cx="9050400" cy="63201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F8574353-8CB8-488C-B220-69761C79BD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06920" y="441360"/>
                <a:ext cx="9069120" cy="633888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1F99455-114B-4B51-9671-D2366FDED71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8321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310"/>
    </mc:Choice>
    <mc:Fallback xmlns="">
      <p:transition spd="slow" advTm="332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3">
            <a:extLst>
              <a:ext uri="{FF2B5EF4-FFF2-40B4-BE49-F238E27FC236}">
                <a16:creationId xmlns:a16="http://schemas.microsoft.com/office/drawing/2014/main" id="{3301E07F-4F79-4B58-8698-EF24DC1EC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Arc 25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91583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EE6F773-742A-491A-9A00-A2A150DF5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9419" y="366810"/>
            <a:ext cx="6124381" cy="61243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25F9E76-03AF-4D56-9136-74664EC6F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814" y="1673399"/>
            <a:ext cx="4467792" cy="209034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6000" dirty="0">
                <a:solidFill>
                  <a:srgbClr val="FFFFFF"/>
                </a:solidFill>
              </a:rPr>
            </a:br>
            <a:r>
              <a:rPr lang="en-US" sz="4000" i="1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Thank you</a:t>
            </a:r>
            <a:br>
              <a:rPr lang="en-US" sz="6000" dirty="0">
                <a:solidFill>
                  <a:srgbClr val="FFFFFF"/>
                </a:solidFill>
              </a:rPr>
            </a:br>
            <a:r>
              <a:rPr lang="en-US" sz="2700" kern="12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Narayanan RS</a:t>
            </a:r>
          </a:p>
        </p:txBody>
      </p:sp>
      <p:pic>
        <p:nvPicPr>
          <p:cNvPr id="19" name="Graphic 18" descr="Handshake">
            <a:extLst>
              <a:ext uri="{FF2B5EF4-FFF2-40B4-BE49-F238E27FC236}">
                <a16:creationId xmlns:a16="http://schemas.microsoft.com/office/drawing/2014/main" id="{2D945AD3-954D-45ED-9376-480B3B0C1F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3623" y="1374798"/>
            <a:ext cx="4108404" cy="4108404"/>
          </a:xfrm>
          <a:custGeom>
            <a:avLst/>
            <a:gdLst/>
            <a:ahLst/>
            <a:cxnLst/>
            <a:rect l="l" t="t" r="r" b="b"/>
            <a:pathLst>
              <a:path w="4273177" h="4470400">
                <a:moveTo>
                  <a:pt x="75080" y="0"/>
                </a:moveTo>
                <a:lnTo>
                  <a:pt x="4198097" y="0"/>
                </a:lnTo>
                <a:cubicBezTo>
                  <a:pt x="4239563" y="0"/>
                  <a:pt x="4273177" y="33614"/>
                  <a:pt x="4273177" y="75080"/>
                </a:cubicBezTo>
                <a:lnTo>
                  <a:pt x="4273177" y="4395320"/>
                </a:lnTo>
                <a:cubicBezTo>
                  <a:pt x="4273177" y="4436786"/>
                  <a:pt x="4239563" y="4470400"/>
                  <a:pt x="4198097" y="4470400"/>
                </a:cubicBezTo>
                <a:lnTo>
                  <a:pt x="75080" y="4470400"/>
                </a:lnTo>
                <a:cubicBezTo>
                  <a:pt x="33614" y="4470400"/>
                  <a:pt x="0" y="4436786"/>
                  <a:pt x="0" y="4395320"/>
                </a:cubicBezTo>
                <a:lnTo>
                  <a:pt x="0" y="75080"/>
                </a:lnTo>
                <a:cubicBezTo>
                  <a:pt x="0" y="33614"/>
                  <a:pt x="33614" y="0"/>
                  <a:pt x="75080" y="0"/>
                </a:cubicBezTo>
                <a:close/>
              </a:path>
            </a:pathLst>
          </a:cu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FA0452-113C-42A5-B45C-35CB16E2C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A2DA-1001-44F0-9A76-D48874EF1EBE}" type="datetime1">
              <a:rPr lang="en-IN" smtClean="0"/>
              <a:t>19-12-2021</a:t>
            </a:fld>
            <a:endParaRPr lang="en-IN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3CC6FE-269D-4AC3-B7BD-2CF39EE5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D5FC28E-FB95-4698-B3AB-3308AE6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16</a:t>
            </a:fld>
            <a:endParaRPr lang="en-IN"/>
          </a:p>
        </p:txBody>
      </p: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49E77786-020C-49FE-95D2-A31C30A001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90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69"/>
    </mc:Choice>
    <mc:Fallback xmlns="">
      <p:transition spd="slow" advTm="20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6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Learning Objectives</a:t>
            </a:r>
          </a:p>
        </p:txBody>
      </p:sp>
      <p:sp>
        <p:nvSpPr>
          <p:cNvPr id="36" name="Freeform: Shape 38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Content Placeholder 3">
            <a:extLst>
              <a:ext uri="{FF2B5EF4-FFF2-40B4-BE49-F238E27FC236}">
                <a16:creationId xmlns:a16="http://schemas.microsoft.com/office/drawing/2014/main" id="{D73B095C-FD37-4A8A-8F10-E85C2A71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717" y="1856984"/>
            <a:ext cx="5558489" cy="4351338"/>
          </a:xfrm>
        </p:spPr>
        <p:txBody>
          <a:bodyPr>
            <a:normAutofit/>
          </a:bodyPr>
          <a:lstStyle/>
          <a:p>
            <a:pPr marL="0" indent="0">
              <a:buClr>
                <a:srgbClr val="FF0000"/>
              </a:buClr>
              <a:buNone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Word Addition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Verbal Arithmetic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Problem Solving Skill </a:t>
            </a:r>
          </a:p>
          <a:p>
            <a:pPr marL="0" indent="0">
              <a:buNone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8" name="Oval 40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Block Arc 42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Freeform: Shape 44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C7C79C-CB62-4F3D-ADE4-1EEB244447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0"/>
            <a:ext cx="170621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0402ED4-6F68-49B5-899E-CC252395E227}" type="datetime1">
              <a:rPr lang="en-IN" smtClean="0"/>
              <a:pPr>
                <a:spcAft>
                  <a:spcPts val="600"/>
                </a:spcAft>
              </a:pPr>
              <a:t>19-12-2021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2BBB8-397B-4EC3-A475-D7503B6D3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27338" y="6356350"/>
            <a:ext cx="366935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IN"/>
              <a:t>CIR Department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9D108-0CDE-419B-84DD-1CC850E88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80104" y="6356350"/>
            <a:ext cx="157369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22C1E30-6889-4DFE-9766-3850711840FC}" type="slidenum">
              <a:rPr lang="en-IN" smtClean="0"/>
              <a:pPr>
                <a:spcAft>
                  <a:spcPts val="600"/>
                </a:spcAft>
              </a:pPr>
              <a:t>2</a:t>
            </a:fld>
            <a:endParaRPr lang="en-IN"/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4F92487-68C7-4013-BC72-E03B3F2F7B8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85500" y="5881872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0751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21"/>
    </mc:Choice>
    <mc:Fallback xmlns="">
      <p:transition spd="slow" advTm="12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3" y="591344"/>
            <a:ext cx="3202309" cy="55856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Cryptarithmetic: Rules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B095C-FD37-4A8A-8F10-E85C2A71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9189" y="591344"/>
            <a:ext cx="7611089" cy="727693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 Each letter represents only one digit through out the  question and is unique.</a:t>
            </a:r>
          </a:p>
          <a:p>
            <a:pPr marL="0" indent="0">
              <a:buNone/>
            </a:pP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 Starting letter value cannot be zero.</a:t>
            </a:r>
          </a:p>
          <a:p>
            <a:pPr>
              <a:buFont typeface="Wingdings" panose="05000000000000000000" pitchFamily="2" charset="2"/>
              <a:buChar char="v"/>
            </a:pP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 The question will have one and only one solution.</a:t>
            </a:r>
          </a:p>
          <a:p>
            <a:pPr>
              <a:buFont typeface="Wingdings" panose="05000000000000000000" pitchFamily="2" charset="2"/>
              <a:buChar char="v"/>
            </a:pP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 Apply the basic principles of arithmetic operations.</a:t>
            </a:r>
          </a:p>
          <a:p>
            <a:pPr>
              <a:buFont typeface="Wingdings" panose="05000000000000000000" pitchFamily="2" charset="2"/>
              <a:buChar char="v"/>
            </a:pP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 After decrypt,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finally verify the result.</a:t>
            </a: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C7C79C-CB62-4F3D-ADE4-1EEB24444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02ED4-6F68-49B5-899E-CC252395E227}" type="datetime1">
              <a:rPr lang="en-IN" smtClean="0"/>
              <a:t>19-12-2021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2BBB8-397B-4EC3-A475-D7503B6D3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9D108-0CDE-419B-84DD-1CC850E88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3</a:t>
            </a:fld>
            <a:endParaRPr lang="en-IN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684532F-8400-45B8-9079-04BD54EE26D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86380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766"/>
    </mc:Choice>
    <mc:Fallback xmlns="">
      <p:transition spd="slow" advTm="48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12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4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Cryptarithmetic: Tips</a:t>
            </a:r>
          </a:p>
        </p:txBody>
      </p:sp>
      <p:sp>
        <p:nvSpPr>
          <p:cNvPr id="12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B095C-FD37-4A8A-8F10-E85C2A71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459"/>
            <a:ext cx="10515600" cy="4351338"/>
          </a:xfrm>
        </p:spPr>
        <p:txBody>
          <a:bodyPr>
            <a:normAutofit lnSpcReduction="10000"/>
          </a:bodyPr>
          <a:lstStyle/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The max carry is 1 for 2 single digit sum,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     2 for 3 single digit sum &amp; so on.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 startAt="2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514350" indent="-514350">
              <a:spcAft>
                <a:spcPts val="600"/>
              </a:spcAft>
              <a:buFont typeface="+mj-lt"/>
              <a:buAutoNum type="arabicPeriod" startAt="2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If A +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         B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         A 	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B = 0 (no carry)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B = 9 (As 1 carry from the previous step)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 startAt="2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C7C79C-CB62-4F3D-ADE4-1EEB244447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0402ED4-6F68-49B5-899E-CC252395E227}" type="datetime1">
              <a:rPr lang="en-IN" smtClean="0"/>
              <a:pPr>
                <a:spcAft>
                  <a:spcPts val="600"/>
                </a:spcAft>
              </a:pPr>
              <a:t>19-12-2021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2BBB8-397B-4EC3-A475-D7503B6D3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IN"/>
              <a:t>CIR Department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9D108-0CDE-419B-84DD-1CC850E88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22C1E30-6889-4DFE-9766-3850711840FC}" type="slidenum">
              <a:rPr lang="en-IN" smtClean="0"/>
              <a:pPr>
                <a:spcAft>
                  <a:spcPts val="600"/>
                </a:spcAft>
              </a:pPr>
              <a:t>4</a:t>
            </a:fld>
            <a:endParaRPr lang="en-IN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B77060E-1F45-4F57-9C00-FF5395773E25}"/>
              </a:ext>
            </a:extLst>
          </p:cNvPr>
          <p:cNvCxnSpPr/>
          <p:nvPr/>
        </p:nvCxnSpPr>
        <p:spPr>
          <a:xfrm>
            <a:off x="1520482" y="4121834"/>
            <a:ext cx="6893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0A1E414-0251-4E22-91A7-608A162EC56D}"/>
              </a:ext>
            </a:extLst>
          </p:cNvPr>
          <p:cNvCxnSpPr/>
          <p:nvPr/>
        </p:nvCxnSpPr>
        <p:spPr>
          <a:xfrm>
            <a:off x="1520482" y="4639994"/>
            <a:ext cx="6893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FE4A2C22-D1A3-4702-AA5A-8F4CE67FF07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77000" y="425520"/>
              <a:ext cx="8825040" cy="52941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FE4A2C22-D1A3-4702-AA5A-8F4CE67FF0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67640" y="416160"/>
                <a:ext cx="8843760" cy="5312880"/>
              </a:xfrm>
              <a:prstGeom prst="rect">
                <a:avLst/>
              </a:prstGeom>
            </p:spPr>
          </p:pic>
        </mc:Fallback>
      </mc:AlternateContent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AB80FC64-CBDE-4476-BDD7-F44664FB3FE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904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028"/>
    </mc:Choice>
    <mc:Fallback xmlns="">
      <p:transition spd="slow" advTm="131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Cryptarithmetic: Tips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B095C-FD37-4A8A-8F10-E85C2A71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252025"/>
            <a:ext cx="10905066" cy="5137960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A ×</a:t>
            </a:r>
          </a:p>
          <a:p>
            <a:pPr marL="0" indent="0"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      A</a:t>
            </a:r>
          </a:p>
          <a:p>
            <a:pPr marL="0" indent="0"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   __A		</a:t>
            </a:r>
          </a:p>
          <a:p>
            <a:pPr marL="0" indent="0"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A= 5 or 6.</a:t>
            </a:r>
          </a:p>
          <a:p>
            <a:pPr marL="0" indent="0">
              <a:buNone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514350" indent="-514350">
              <a:buFont typeface="+mj-lt"/>
              <a:buAutoNum type="arabicPeriod" startAt="4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A ×</a:t>
            </a:r>
          </a:p>
          <a:p>
            <a:pPr marL="0" indent="0"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     B</a:t>
            </a:r>
          </a:p>
          <a:p>
            <a:pPr marL="0" indent="0"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   __A	 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then possible values of A and B, </a:t>
            </a:r>
          </a:p>
          <a:p>
            <a:pPr marL="0" indent="0">
              <a:buNone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	A = 5 and B = 3, 7, 9. </a:t>
            </a:r>
          </a:p>
          <a:p>
            <a:pPr marL="0" indent="0">
              <a:buNone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	A = 2, 4, 8 and B = 6.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C7C79C-CB62-4F3D-ADE4-1EEB244447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3467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0402ED4-6F68-49B5-899E-CC252395E227}" type="datetime1">
              <a:rPr lang="en-IN" smtClean="0"/>
              <a:pPr>
                <a:spcAft>
                  <a:spcPts val="600"/>
                </a:spcAft>
              </a:pPr>
              <a:t>19-12-2021</a:t>
            </a:fld>
            <a:endParaRPr lang="en-IN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2BBB8-397B-4EC3-A475-D7503B6D3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IN"/>
              <a:t>CIR Department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9D108-0CDE-419B-84DD-1CC850E88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22C1E30-6889-4DFE-9766-3850711840FC}" type="slidenum">
              <a:rPr lang="en-IN" smtClean="0"/>
              <a:pPr>
                <a:spcAft>
                  <a:spcPts val="600"/>
                </a:spcAft>
              </a:pPr>
              <a:t>5</a:t>
            </a:fld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ADF970F-A2F5-4660-9A39-1C87A4072981}"/>
              </a:ext>
            </a:extLst>
          </p:cNvPr>
          <p:cNvCxnSpPr/>
          <p:nvPr/>
        </p:nvCxnSpPr>
        <p:spPr>
          <a:xfrm>
            <a:off x="1154737" y="2310426"/>
            <a:ext cx="7174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ED9E5E0-3688-42C5-BA98-6817E27AB449}"/>
              </a:ext>
            </a:extLst>
          </p:cNvPr>
          <p:cNvCxnSpPr/>
          <p:nvPr/>
        </p:nvCxnSpPr>
        <p:spPr>
          <a:xfrm>
            <a:off x="1154737" y="2786511"/>
            <a:ext cx="7174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264B3E8-A2E5-416F-8CC6-BF5A176BE5D9}"/>
              </a:ext>
            </a:extLst>
          </p:cNvPr>
          <p:cNvCxnSpPr/>
          <p:nvPr/>
        </p:nvCxnSpPr>
        <p:spPr>
          <a:xfrm>
            <a:off x="1014060" y="4813492"/>
            <a:ext cx="7174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4554267-7744-471A-AAE0-31BCB9AAE6D5}"/>
              </a:ext>
            </a:extLst>
          </p:cNvPr>
          <p:cNvCxnSpPr/>
          <p:nvPr/>
        </p:nvCxnSpPr>
        <p:spPr>
          <a:xfrm>
            <a:off x="1014060" y="5360856"/>
            <a:ext cx="7174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379386A-3EFF-4E7E-AFCF-4BF1ED86D7C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89080" y="1877400"/>
              <a:ext cx="10289880" cy="49561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379386A-3EFF-4E7E-AFCF-4BF1ED86D7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79720" y="1868040"/>
                <a:ext cx="10308600" cy="497484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090DC45-EDD6-4951-B4CC-18A27CDA2C8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4762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705"/>
    </mc:Choice>
    <mc:Fallback xmlns="">
      <p:transition spd="slow" advTm="168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826" y="1112969"/>
            <a:ext cx="3937298" cy="416601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 1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16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B095C-FD37-4A8A-8F10-E85C2A71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20880"/>
            <a:ext cx="5257799" cy="4889350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Ans: 21+81=102</a:t>
            </a:r>
          </a:p>
          <a:p>
            <a:pPr marL="0" indent="0">
              <a:buNone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Freeform: Shape 18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20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22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0B27E1-3AA1-4455-A846-1B872C2D81CA}"/>
              </a:ext>
            </a:extLst>
          </p:cNvPr>
          <p:cNvSpPr/>
          <p:nvPr/>
        </p:nvSpPr>
        <p:spPr>
          <a:xfrm>
            <a:off x="5107357" y="1108805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			</a:t>
            </a: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T O + </a:t>
            </a: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		G O</a:t>
            </a:r>
          </a:p>
          <a:p>
            <a:pPr algn="ctr"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O U T</a:t>
            </a:r>
          </a:p>
          <a:p>
            <a:pPr algn="ctr">
              <a:spcAft>
                <a:spcPts val="600"/>
              </a:spcAft>
            </a:pP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>
              <a:spcAft>
                <a:spcPts val="600"/>
              </a:spcAft>
            </a:pP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9B7253-9228-4A6C-BA8F-7339F4A2D208}"/>
              </a:ext>
            </a:extLst>
          </p:cNvPr>
          <p:cNvCxnSpPr/>
          <p:nvPr/>
        </p:nvCxnSpPr>
        <p:spPr>
          <a:xfrm>
            <a:off x="7680960" y="2234455"/>
            <a:ext cx="10439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3C27AF-06AD-4E93-AE87-83A4290B63F0}"/>
              </a:ext>
            </a:extLst>
          </p:cNvPr>
          <p:cNvCxnSpPr/>
          <p:nvPr/>
        </p:nvCxnSpPr>
        <p:spPr>
          <a:xfrm>
            <a:off x="7680960" y="2780750"/>
            <a:ext cx="10439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575CB-D5BA-458B-9B5B-D29BA51A1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22FA2-834F-4593-9ECC-7A3A67E240A4}" type="datetime1">
              <a:rPr lang="en-IN" smtClean="0"/>
              <a:t>19-12-2021</a:t>
            </a:fld>
            <a:endParaRPr lang="en-IN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8F537A38-B410-48EF-B8A7-ADF293D30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CIR Department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EC4920B-DEB7-4983-A6E2-B1D9C87B8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6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48406FAC-A335-4FCB-9779-E830E359BAC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470200" y="863640"/>
              <a:ext cx="6233760" cy="549432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48406FAC-A335-4FCB-9779-E830E359BA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460840" y="854280"/>
                <a:ext cx="6252480" cy="5513040"/>
              </a:xfrm>
              <a:prstGeom prst="rect">
                <a:avLst/>
              </a:prstGeom>
            </p:spPr>
          </p:pic>
        </mc:Fallback>
      </mc:AlternateContent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05BB11F4-BE6A-4FF6-9E50-CE12DFC55BC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07397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562"/>
    </mc:Choice>
    <mc:Fallback xmlns="">
      <p:transition spd="slow" advTm="98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651" y="1273043"/>
            <a:ext cx="3240506" cy="4064628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 2</a:t>
            </a:r>
            <a:b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0B27E1-3AA1-4455-A846-1B872C2D81CA}"/>
              </a:ext>
            </a:extLst>
          </p:cNvPr>
          <p:cNvSpPr/>
          <p:nvPr/>
        </p:nvSpPr>
        <p:spPr>
          <a:xfrm>
            <a:off x="4502402" y="99719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		</a:t>
            </a: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D5A85A-BDC0-493A-B81F-38D0689B1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255D-2C0C-4445-80C7-4CB0F7175381}" type="datetime1">
              <a:rPr lang="en-IN" smtClean="0"/>
              <a:t>19-12-2021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06A5A-8F58-4680-82FA-5415CF13C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5415"/>
            <a:ext cx="4114800" cy="365125"/>
          </a:xfrm>
        </p:spPr>
        <p:txBody>
          <a:bodyPr/>
          <a:lstStyle/>
          <a:p>
            <a:r>
              <a:rPr lang="en-IN" dirty="0"/>
              <a:t>CIR Department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89A9C-9237-435B-96A8-FE794604D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1E30-6889-4DFE-9766-3850711840FC}" type="slidenum">
              <a:rPr lang="en-IN" smtClean="0"/>
              <a:t>7</a:t>
            </a:fld>
            <a:endParaRPr lang="en-IN" dirty="0"/>
          </a:p>
        </p:txBody>
      </p:sp>
      <p:pic>
        <p:nvPicPr>
          <p:cNvPr id="18" name="Picture 17" descr="Text, table&#10;&#10;Description automatically generated">
            <a:extLst>
              <a:ext uri="{FF2B5EF4-FFF2-40B4-BE49-F238E27FC236}">
                <a16:creationId xmlns:a16="http://schemas.microsoft.com/office/drawing/2014/main" id="{265E6B95-1371-4AF3-B391-6A37C3FFFF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002" y="997197"/>
            <a:ext cx="2905703" cy="36121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6569530-D06E-44A5-AF42-805D39E124B2}"/>
              </a:ext>
            </a:extLst>
          </p:cNvPr>
          <p:cNvSpPr/>
          <p:nvPr/>
        </p:nvSpPr>
        <p:spPr>
          <a:xfrm>
            <a:off x="5797681" y="3313584"/>
            <a:ext cx="59663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Option C</a:t>
            </a:r>
            <a:endParaRPr lang="en-I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B1EBEED-F190-4CEF-8649-EB6B5D73F906}"/>
              </a:ext>
            </a:extLst>
          </p:cNvPr>
          <p:cNvSpPr/>
          <p:nvPr/>
        </p:nvSpPr>
        <p:spPr>
          <a:xfrm>
            <a:off x="5797681" y="3313584"/>
            <a:ext cx="59663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Option C</a:t>
            </a:r>
            <a:endParaRPr lang="en-IN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0C31F7F-409B-4C22-9EE5-3B5E97C6F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3876" y="1820957"/>
            <a:ext cx="10515600" cy="4351338"/>
          </a:xfrm>
        </p:spPr>
        <p:txBody>
          <a:bodyPr>
            <a:normAutofit lnSpcReduction="10000"/>
          </a:bodyPr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						    </a:t>
            </a: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Option C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2387C80E-7141-4810-B857-9B43D4953D9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920560" y="1276560"/>
              <a:ext cx="6058800" cy="46807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2387C80E-7141-4810-B857-9B43D4953D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11200" y="1267200"/>
                <a:ext cx="6077520" cy="469944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A1A3456-1826-4FF6-B133-EA72DBEEE4E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35107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819"/>
    </mc:Choice>
    <mc:Fallback xmlns="">
      <p:transition spd="slow" advTm="194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826" y="1112969"/>
            <a:ext cx="3937298" cy="41660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 3</a:t>
            </a:r>
            <a:b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kern="12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Find (A+B)C ?</a:t>
            </a:r>
            <a:b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B095C-FD37-4A8A-8F10-E85C2A71CBC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96000" y="820880"/>
            <a:ext cx="5257799" cy="48893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/>
            <a:endParaRPr lang="en-US" dirty="0"/>
          </a:p>
          <a:p>
            <a:pPr marL="0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/>
            <a:endParaRPr lang="en-US" dirty="0"/>
          </a:p>
        </p:txBody>
      </p:sp>
      <p:sp>
        <p:nvSpPr>
          <p:cNvPr id="9" name="Freeform: Shape 21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E2DE2-8CED-40E0-91DB-DE58A7CCA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5670" y="6356350"/>
            <a:ext cx="154818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F48EDB5-1F12-4815-B1D2-6CB2F55E4964}" type="datetime1">
              <a:rPr lang="en-US"/>
              <a:pPr>
                <a:spcAft>
                  <a:spcPts val="600"/>
                </a:spcAft>
              </a:pPr>
              <a:t>12/19/2021</a:t>
            </a:fld>
            <a:endParaRPr lang="en-US"/>
          </a:p>
        </p:txBody>
      </p:sp>
      <p:sp>
        <p:nvSpPr>
          <p:cNvPr id="10" name="Freeform: Shape 23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A4203D-5583-4C30-80D1-5A6CE4116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5999" y="6356350"/>
            <a:ext cx="430695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CIR Department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AA16F-96B6-4DF3-8144-8D8BC9C2C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330" y="6356350"/>
            <a:ext cx="8474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22C1E30-6889-4DFE-9766-3850711840FC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0B27E1-3AA1-4455-A846-1B872C2D81CA}"/>
              </a:ext>
            </a:extLst>
          </p:cNvPr>
          <p:cNvSpPr/>
          <p:nvPr/>
        </p:nvSpPr>
        <p:spPr>
          <a:xfrm>
            <a:off x="4317703" y="1124248"/>
            <a:ext cx="6096000" cy="450892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		                 </a:t>
            </a: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A </a:t>
            </a:r>
            <a:r>
              <a:rPr lang="en-IN" sz="3200" dirty="0" err="1">
                <a:latin typeface="Cambria" panose="02040503050406030204" pitchFamily="18" charset="0"/>
                <a:ea typeface="Cambria" panose="02040503050406030204" pitchFamily="18" charset="0"/>
              </a:rPr>
              <a:t>A</a:t>
            </a: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 + </a:t>
            </a: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	    	B </a:t>
            </a:r>
            <a:r>
              <a:rPr lang="en-IN" sz="3200" dirty="0" err="1">
                <a:latin typeface="Cambria" panose="02040503050406030204" pitchFamily="18" charset="0"/>
                <a:ea typeface="Cambria" panose="02040503050406030204" pitchFamily="18" charset="0"/>
              </a:rPr>
              <a:t>B</a:t>
            </a: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		C </a:t>
            </a:r>
            <a:r>
              <a:rPr lang="en-IN" sz="3200" dirty="0" err="1">
                <a:latin typeface="Cambria" panose="02040503050406030204" pitchFamily="18" charset="0"/>
                <a:ea typeface="Cambria" panose="02040503050406030204" pitchFamily="18" charset="0"/>
              </a:rPr>
              <a:t>C</a:t>
            </a: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	       A B C</a:t>
            </a: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</a:p>
          <a:p>
            <a:pPr>
              <a:spcAft>
                <a:spcPts val="600"/>
              </a:spcAft>
            </a:pP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Aft>
                <a:spcPts val="600"/>
              </a:spcAft>
            </a:pPr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          		      Ans: 80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E7243D-AAC6-44E3-B449-B8AAF9AFBAF7}"/>
              </a:ext>
            </a:extLst>
          </p:cNvPr>
          <p:cNvCxnSpPr>
            <a:cxnSpLocks/>
          </p:cNvCxnSpPr>
          <p:nvPr/>
        </p:nvCxnSpPr>
        <p:spPr>
          <a:xfrm>
            <a:off x="6762056" y="2810221"/>
            <a:ext cx="10819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F84005-3498-41D2-8699-D0A8FE8A0B99}"/>
              </a:ext>
            </a:extLst>
          </p:cNvPr>
          <p:cNvCxnSpPr>
            <a:cxnSpLocks/>
          </p:cNvCxnSpPr>
          <p:nvPr/>
        </p:nvCxnSpPr>
        <p:spPr>
          <a:xfrm>
            <a:off x="6762056" y="3429000"/>
            <a:ext cx="11944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B8581670-9270-4702-B3B4-EC54CDC5582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40880" y="901080"/>
              <a:ext cx="8787600" cy="573228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B8581670-9270-4702-B3B4-EC54CDC5582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31520" y="891720"/>
                <a:ext cx="8806320" cy="575100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3862BA23-BA7C-4446-B6EF-E1DF9DAA6A5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9196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425"/>
    </mc:Choice>
    <mc:Fallback xmlns="">
      <p:transition spd="slow" advTm="174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0078B-8CBB-45BA-BDCF-72D8DFC7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Problem 4</a:t>
            </a:r>
            <a:b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kern="12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Fin</a:t>
            </a:r>
            <a:r>
              <a:rPr lang="en-US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 the sum of the vowels?</a:t>
            </a:r>
            <a:b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B095C-FD37-4A8A-8F10-E85C2A71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		</a:t>
            </a:r>
          </a:p>
          <a:p>
            <a:pPr marL="0" indent="0">
              <a:buNone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		Ans: 22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B9BD8-8061-4C1C-8FB3-6A8C14CE76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CE6640B-A7D1-4710-A97C-89D1C8A6AF90}" type="datetime1">
              <a:rPr lang="en-IN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19-12-2021</a:t>
            </a:fld>
            <a:endParaRPr lang="en-IN">
              <a:solidFill>
                <a:srgbClr val="FFFFFF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5F8EC-90CE-4187-B4EB-30DC6FC69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IN"/>
              <a:t>CIR Department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580FA7-D599-4382-A8F0-C2EE97350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22C1E30-6889-4DFE-9766-3850711840FC}" type="slidenum">
              <a:rPr lang="en-IN" smtClean="0"/>
              <a:pPr>
                <a:spcAft>
                  <a:spcPts val="600"/>
                </a:spcAft>
              </a:pPr>
              <a:t>9</a:t>
            </a:fld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0B27E1-3AA1-4455-A846-1B872C2D81CA}"/>
              </a:ext>
            </a:extLst>
          </p:cNvPr>
          <p:cNvSpPr/>
          <p:nvPr/>
        </p:nvSpPr>
        <p:spPr>
          <a:xfrm>
            <a:off x="4502402" y="1153572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		</a:t>
            </a: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         U S A + </a:t>
            </a: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	      U S </a:t>
            </a:r>
            <a:r>
              <a:rPr lang="en-IN" sz="3200" dirty="0" err="1">
                <a:latin typeface="Cambria" panose="02040503050406030204" pitchFamily="18" charset="0"/>
                <a:ea typeface="Cambria" panose="02040503050406030204" pitchFamily="18" charset="0"/>
              </a:rPr>
              <a:t>S</a:t>
            </a: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 R</a:t>
            </a: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	   P E A C E</a:t>
            </a:r>
          </a:p>
          <a:p>
            <a:pPr>
              <a:spcAft>
                <a:spcPts val="600"/>
              </a:spcAft>
            </a:pP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		</a:t>
            </a:r>
          </a:p>
          <a:p>
            <a:pPr>
              <a:spcAft>
                <a:spcPts val="600"/>
              </a:spcAft>
            </a:pP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02D833-91D2-41BC-928F-7C4D7B1E2A93}"/>
              </a:ext>
            </a:extLst>
          </p:cNvPr>
          <p:cNvCxnSpPr>
            <a:cxnSpLocks/>
          </p:cNvCxnSpPr>
          <p:nvPr/>
        </p:nvCxnSpPr>
        <p:spPr>
          <a:xfrm>
            <a:off x="6485206" y="2250831"/>
            <a:ext cx="17725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A9DE2AA-F6A3-49CD-A332-6B836337CEDA}"/>
              </a:ext>
            </a:extLst>
          </p:cNvPr>
          <p:cNvCxnSpPr>
            <a:cxnSpLocks/>
          </p:cNvCxnSpPr>
          <p:nvPr/>
        </p:nvCxnSpPr>
        <p:spPr>
          <a:xfrm>
            <a:off x="6485206" y="2811195"/>
            <a:ext cx="17725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56C3EA37-2B1E-445E-AD43-47BB88C1F72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878920" y="863640"/>
              <a:ext cx="8712360" cy="56444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56C3EA37-2B1E-445E-AD43-47BB88C1F7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869560" y="854280"/>
                <a:ext cx="8731080" cy="566316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5A85ACD2-AED2-4014-BE48-22DB33B0D1B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539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468"/>
    </mc:Choice>
    <mc:Fallback xmlns="">
      <p:transition spd="slow" advTm="248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3.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1.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1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6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2|1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|8.4|4.4|6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70.1|50.9|0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8|27.5|8.1|38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5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2.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1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4|1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49A3F505756643BAAF4005DE8F9755" ma:contentTypeVersion="7" ma:contentTypeDescription="Create a new document." ma:contentTypeScope="" ma:versionID="aefa6a2ecaf25daefbceb0d396c3fcd0">
  <xsd:schema xmlns:xsd="http://www.w3.org/2001/XMLSchema" xmlns:xs="http://www.w3.org/2001/XMLSchema" xmlns:p="http://schemas.microsoft.com/office/2006/metadata/properties" xmlns:ns2="0a5e08d4-347f-4eb6-8109-830a3db9c730" targetNamespace="http://schemas.microsoft.com/office/2006/metadata/properties" ma:root="true" ma:fieldsID="c751cd09c26654e5c9c23a4d7cba6708" ns2:_="">
    <xsd:import namespace="0a5e08d4-347f-4eb6-8109-830a3db9c73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5e08d4-347f-4eb6-8109-830a3db9c73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192D2D-3F1D-4C03-912E-C0E804F12A2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1C0DD7A-1757-4585-9706-70B2092382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E57A28D-491B-43A5-9E34-185669FF0E73}"/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488</Words>
  <Application>Microsoft Office PowerPoint</Application>
  <PresentationFormat>Widescreen</PresentationFormat>
  <Paragraphs>198</Paragraphs>
  <Slides>16</Slides>
  <Notes>0</Notes>
  <HiddenSlides>0</HiddenSlides>
  <MMClips>16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Cryptarithmetic </vt:lpstr>
      <vt:lpstr>Learning Objectives</vt:lpstr>
      <vt:lpstr>Cryptarithmetic: Rules</vt:lpstr>
      <vt:lpstr>Cryptarithmetic: Tips</vt:lpstr>
      <vt:lpstr>Cryptarithmetic: Tips</vt:lpstr>
      <vt:lpstr>Problem 1</vt:lpstr>
      <vt:lpstr>Problem 2 </vt:lpstr>
      <vt:lpstr>Problem 3  Find (A+B)C ? </vt:lpstr>
      <vt:lpstr>Problem 4  Find the sum of the vowels? </vt:lpstr>
      <vt:lpstr>  Problem 5  Decrypt MONEY ?    Henry Ernest Dudeney-1924 </vt:lpstr>
      <vt:lpstr>Problem 6 </vt:lpstr>
      <vt:lpstr>   Problem  7   </vt:lpstr>
      <vt:lpstr>   Problem  8   </vt:lpstr>
      <vt:lpstr>Problem 9</vt:lpstr>
      <vt:lpstr>Problem 10</vt:lpstr>
      <vt:lpstr>  Thank you Narayanan 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Cryptarithmetic </dc:title>
  <dc:creator>Narayanan R S</dc:creator>
  <cp:lastModifiedBy>Narayanan R S</cp:lastModifiedBy>
  <cp:revision>11</cp:revision>
  <dcterms:created xsi:type="dcterms:W3CDTF">2020-10-04T04:29:33Z</dcterms:created>
  <dcterms:modified xsi:type="dcterms:W3CDTF">2021-12-19T23:52:33Z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0x010100A249A3F505756643BAAF4005DE8F9755</vt:lpwstr>
  </property>
</Properties>
</file>